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5.xml" ContentType="application/vnd.openxmlformats-officedocument.theme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6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  <p:sldMasterId id="2147483687" r:id="rId4"/>
    <p:sldMasterId id="2147483700" r:id="rId5"/>
    <p:sldMasterId id="2147483713" r:id="rId6"/>
    <p:sldMasterId id="2147483726" r:id="rId7"/>
  </p:sldMasterIdLst>
  <p:notesMasterIdLst>
    <p:notesMasterId r:id="rId51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7" d="100"/>
          <a:sy n="97" d="100"/>
        </p:scale>
        <p:origin x="1074" y="3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slide" Target="slides/slide32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slide" Target="slides/slide35.xml"/><Relationship Id="rId47" Type="http://schemas.openxmlformats.org/officeDocument/2006/relationships/slide" Target="slides/slide40.xml"/><Relationship Id="rId50" Type="http://schemas.openxmlformats.org/officeDocument/2006/relationships/slide" Target="slides/slide43.xml"/><Relationship Id="rId55" Type="http://schemas.openxmlformats.org/officeDocument/2006/relationships/tableStyles" Target="tableStyle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53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slide" Target="slides/slide41.xml"/><Relationship Id="rId8" Type="http://schemas.openxmlformats.org/officeDocument/2006/relationships/slide" Target="slides/slide1.xml"/><Relationship Id="rId51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slide" Target="slides/slide39.xml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slide" Target="slides/slide4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CA" sz="3600" b="0" strike="noStrike" cap="all" spc="-1">
                <a:solidFill>
                  <a:srgbClr val="BF0041"/>
                </a:solidFill>
                <a:latin typeface="Leelawadee UI Semilight"/>
              </a:rPr>
              <a:t>Click to move the slide</a:t>
            </a:r>
          </a:p>
        </p:txBody>
      </p:sp>
      <p:sp>
        <p:nvSpPr>
          <p:cNvPr id="311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r>
              <a:rPr lang="en-CA" sz="2000" b="0" strike="noStrike" spc="-1">
                <a:latin typeface="Arial"/>
              </a:rPr>
              <a:t>Click to edit the notes format</a:t>
            </a:r>
          </a:p>
        </p:txBody>
      </p:sp>
      <p:sp>
        <p:nvSpPr>
          <p:cNvPr id="312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r>
              <a:rPr lang="en-CA" sz="1400" b="0" strike="noStrike" spc="-1">
                <a:latin typeface="Times New Roman"/>
              </a:rPr>
              <a:t>&lt;header&gt;</a:t>
            </a:r>
          </a:p>
        </p:txBody>
      </p:sp>
      <p:sp>
        <p:nvSpPr>
          <p:cNvPr id="313" name="PlaceHolder 4"/>
          <p:cNvSpPr>
            <a:spLocks noGrp="1"/>
          </p:cNvSpPr>
          <p:nvPr>
            <p:ph type="dt" idx="20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algn="r">
              <a:buNone/>
              <a:defRPr lang="en-CA" sz="1400" b="0" strike="noStrike" spc="-1">
                <a:latin typeface="Times New Roman"/>
              </a:defRPr>
            </a:lvl1pPr>
          </a:lstStyle>
          <a:p>
            <a:pPr algn="r">
              <a:buNone/>
            </a:pPr>
            <a:r>
              <a:rPr lang="en-CA" sz="1400" b="0" strike="noStrike" spc="-1">
                <a:latin typeface="Times New Roman"/>
              </a:rPr>
              <a:t>&lt;date/time&gt;</a:t>
            </a:r>
          </a:p>
        </p:txBody>
      </p:sp>
      <p:sp>
        <p:nvSpPr>
          <p:cNvPr id="314" name="PlaceHolder 5"/>
          <p:cNvSpPr>
            <a:spLocks noGrp="1"/>
          </p:cNvSpPr>
          <p:nvPr>
            <p:ph type="ftr" idx="21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>
              <a:defRPr lang="en-CA" sz="1400" b="0" strike="noStrike" spc="-1">
                <a:latin typeface="Times New Roman"/>
              </a:defRPr>
            </a:lvl1pPr>
          </a:lstStyle>
          <a:p>
            <a:r>
              <a:rPr lang="en-CA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315" name="PlaceHolder 6"/>
          <p:cNvSpPr>
            <a:spLocks noGrp="1"/>
          </p:cNvSpPr>
          <p:nvPr>
            <p:ph type="sldNum" idx="22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algn="r">
              <a:buNone/>
              <a:defRPr lang="en-CA" sz="1400" b="0" strike="noStrike" spc="-1">
                <a:latin typeface="Times New Roman"/>
              </a:defRPr>
            </a:lvl1pPr>
          </a:lstStyle>
          <a:p>
            <a:pPr algn="r">
              <a:buNone/>
            </a:pPr>
            <a:fld id="{F572FF93-F5B1-4628-882E-2CBF132A3F0E}" type="slidenum">
              <a:rPr lang="en-CA" sz="1400" b="0" strike="noStrike" spc="-1">
                <a:latin typeface="Times New Roman"/>
              </a:rPr>
              <a:t>‹#›</a:t>
            </a:fld>
            <a:endParaRPr lang="en-CA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  <a:ln w="0">
            <a:noFill/>
          </a:ln>
        </p:spPr>
      </p:sp>
      <p:sp>
        <p:nvSpPr>
          <p:cNvPr id="411" name="PlaceHolder 2"/>
          <p:cNvSpPr>
            <a:spLocks noGrp="1"/>
          </p:cNvSpPr>
          <p:nvPr>
            <p:ph type="body"/>
          </p:nvPr>
        </p:nvSpPr>
        <p:spPr>
          <a:xfrm>
            <a:off x="700920" y="4473720"/>
            <a:ext cx="5607360" cy="3659400"/>
          </a:xfrm>
          <a:prstGeom prst="rect">
            <a:avLst/>
          </a:prstGeom>
          <a:noFill/>
          <a:ln w="0">
            <a:noFill/>
          </a:ln>
        </p:spPr>
        <p:txBody>
          <a:bodyPr lIns="93240" tIns="46440" rIns="93240" bIns="46440" anchor="t">
            <a:noAutofit/>
          </a:bodyPr>
          <a:lstStyle/>
          <a:p>
            <a:pPr marL="216000">
              <a:lnSpc>
                <a:spcPct val="100000"/>
              </a:lnSpc>
              <a:buNone/>
              <a:tabLst>
                <a:tab pos="0" algn="l"/>
              </a:tabLst>
            </a:pPr>
            <a:endParaRPr lang="en-CA" sz="2000" b="0" strike="noStrike" spc="-1">
              <a:latin typeface="Arial"/>
            </a:endParaRPr>
          </a:p>
          <a:p>
            <a:pPr marL="216000">
              <a:lnSpc>
                <a:spcPct val="100000"/>
              </a:lnSpc>
              <a:buNone/>
              <a:tabLst>
                <a:tab pos="0" algn="l"/>
              </a:tabLst>
            </a:pPr>
            <a:endParaRPr lang="en-CA" sz="2000" b="0" strike="noStrike" spc="-1">
              <a:latin typeface="Arial"/>
            </a:endParaRPr>
          </a:p>
          <a:p>
            <a:pPr marL="216000">
              <a:lnSpc>
                <a:spcPct val="100000"/>
              </a:lnSpc>
              <a:buNone/>
              <a:tabLst>
                <a:tab pos="0" algn="l"/>
              </a:tabLst>
            </a:pPr>
            <a:endParaRPr lang="en-CA" sz="2000" b="0" strike="noStrike" spc="-1">
              <a:latin typeface="Arial"/>
            </a:endParaRPr>
          </a:p>
        </p:txBody>
      </p:sp>
      <p:sp>
        <p:nvSpPr>
          <p:cNvPr id="412" name="PlaceHolder 3"/>
          <p:cNvSpPr>
            <a:spLocks noGrp="1"/>
          </p:cNvSpPr>
          <p:nvPr>
            <p:ph type="sldNum" idx="24"/>
          </p:nvPr>
        </p:nvSpPr>
        <p:spPr>
          <a:xfrm>
            <a:off x="3970800" y="8830080"/>
            <a:ext cx="3036600" cy="465480"/>
          </a:xfrm>
          <a:prstGeom prst="rect">
            <a:avLst/>
          </a:prstGeom>
          <a:noFill/>
          <a:ln w="0">
            <a:noFill/>
          </a:ln>
        </p:spPr>
        <p:txBody>
          <a:bodyPr lIns="93240" tIns="46440" rIns="93240" bIns="46440"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fld id="{FF731FC9-D1F3-4070-819E-5E677C9AD4C6}" type="slidenum"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lang="en-CA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0" y="764280"/>
            <a:ext cx="360" cy="360"/>
          </a:xfrm>
          <a:prstGeom prst="rect">
            <a:avLst/>
          </a:prstGeom>
          <a:ln w="0">
            <a:noFill/>
          </a:ln>
        </p:spPr>
      </p:sp>
      <p:sp>
        <p:nvSpPr>
          <p:cNvPr id="414" name="PlaceHolder 2"/>
          <p:cNvSpPr>
            <a:spLocks noGrp="1"/>
          </p:cNvSpPr>
          <p:nvPr>
            <p:ph type="body"/>
          </p:nvPr>
        </p:nvSpPr>
        <p:spPr>
          <a:xfrm>
            <a:off x="700920" y="4473720"/>
            <a:ext cx="5607360" cy="3659400"/>
          </a:xfrm>
          <a:prstGeom prst="rect">
            <a:avLst/>
          </a:prstGeom>
          <a:noFill/>
          <a:ln w="0">
            <a:noFill/>
          </a:ln>
        </p:spPr>
        <p:txBody>
          <a:bodyPr lIns="93240" tIns="46440" rIns="93240" bIns="46440" anchor="t">
            <a:noAutofit/>
          </a:bodyPr>
          <a:lstStyle/>
          <a:p>
            <a:pPr marL="2160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200" b="0" strike="noStrike" spc="-1">
                <a:solidFill>
                  <a:srgbClr val="000000"/>
                </a:solidFill>
                <a:latin typeface="Nirmala UI Semilight"/>
              </a:rPr>
              <a:t>Now is the time to engage in an interactive Q&amp;A session where you can ask questions, share insights, and clarify any doubts about the topics we have covered so far.</a:t>
            </a:r>
            <a:endParaRPr lang="en-CA" sz="1200" b="0" strike="noStrike" spc="-1">
              <a:latin typeface="Arial"/>
            </a:endParaRPr>
          </a:p>
          <a:p>
            <a:pPr marL="2160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200" b="0" strike="noStrike" spc="-1">
                <a:solidFill>
                  <a:srgbClr val="000000"/>
                </a:solidFill>
                <a:latin typeface="Nirmala UI Semilight"/>
              </a:rPr>
              <a:t>This open discussion is designed to ensure that every participant has the opportunity to voice their thoughts and learn from the collective experience of the group.</a:t>
            </a:r>
            <a:endParaRPr lang="en-CA" sz="1200" b="0" strike="noStrike" spc="-1">
              <a:latin typeface="Arial"/>
            </a:endParaRPr>
          </a:p>
          <a:p>
            <a:pPr marL="2160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200" b="0" strike="noStrike" spc="-1">
                <a:solidFill>
                  <a:srgbClr val="000000"/>
                </a:solidFill>
                <a:latin typeface="Nirmala UI Semilight"/>
              </a:rPr>
              <a:t>Your questions and comments are valuable as they help us identify areas that may need further explanation and enable us to tailor future sessions to your needs.</a:t>
            </a:r>
            <a:endParaRPr lang="en-CA" sz="1200" b="0" strike="noStrike" spc="-1">
              <a:latin typeface="Arial"/>
            </a:endParaRPr>
          </a:p>
          <a:p>
            <a:pPr marL="2160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200" b="0" strike="noStrike" spc="-1">
                <a:solidFill>
                  <a:srgbClr val="000000"/>
                </a:solidFill>
                <a:latin typeface="Nirmala UI Semilight"/>
              </a:rPr>
              <a:t>We encourage you to speak up and contribute to the dialogue, as this interaction is one of the key components of our interactive learning approach.</a:t>
            </a:r>
            <a:endParaRPr lang="en-CA" sz="1200" b="0" strike="noStrike" spc="-1">
              <a:latin typeface="Arial"/>
            </a:endParaRPr>
          </a:p>
          <a:p>
            <a:pPr marL="2160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200" b="0" strike="noStrike" spc="-1">
                <a:solidFill>
                  <a:srgbClr val="000000"/>
                </a:solidFill>
                <a:latin typeface="Nirmala UI Semilight"/>
              </a:rPr>
              <a:t>As the session progresses, take note of any questions or ideas that you would like to revisit, and feel free to share your perspectives with the class.</a:t>
            </a:r>
            <a:endParaRPr lang="en-CA" sz="1200" b="0" strike="noStrike" spc="-1">
              <a:latin typeface="Arial"/>
            </a:endParaRPr>
          </a:p>
        </p:txBody>
      </p:sp>
      <p:sp>
        <p:nvSpPr>
          <p:cNvPr id="415" name="PlaceHolder 3"/>
          <p:cNvSpPr>
            <a:spLocks noGrp="1"/>
          </p:cNvSpPr>
          <p:nvPr>
            <p:ph type="sldNum" idx="25"/>
          </p:nvPr>
        </p:nvSpPr>
        <p:spPr>
          <a:xfrm>
            <a:off x="3970800" y="8830080"/>
            <a:ext cx="3036600" cy="465480"/>
          </a:xfrm>
          <a:prstGeom prst="rect">
            <a:avLst/>
          </a:prstGeom>
          <a:noFill/>
          <a:ln w="0">
            <a:noFill/>
          </a:ln>
        </p:spPr>
        <p:txBody>
          <a:bodyPr lIns="93240" tIns="46440" rIns="93240" bIns="46440"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fld id="{88C915B8-EDA0-4B95-A24B-E54672788ADA}" type="slidenum"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43</a:t>
            </a:fld>
            <a:endParaRPr lang="en-CA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04BE1B90-58DC-47E9-8E07-0FA07C7D14E2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1015884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/>
          </p:nvPr>
        </p:nvSpPr>
        <p:spPr>
          <a:xfrm>
            <a:off x="609480" y="3712320"/>
            <a:ext cx="1015884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D2351C9C-3CC3-4FD5-931D-5E662128600C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/>
          </p:nvPr>
        </p:nvSpPr>
        <p:spPr>
          <a:xfrm>
            <a:off x="6094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/>
          </p:nvPr>
        </p:nvSpPr>
        <p:spPr>
          <a:xfrm>
            <a:off x="58150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694BD068-4D60-43BC-A8A9-F569E8601345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0" name="PlaceHolder 3"/>
          <p:cNvSpPr>
            <a:spLocks noGrp="1"/>
          </p:cNvSpPr>
          <p:nvPr>
            <p:ph/>
          </p:nvPr>
        </p:nvSpPr>
        <p:spPr>
          <a:xfrm>
            <a:off x="4044240" y="107388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1" name="PlaceHolder 4"/>
          <p:cNvSpPr>
            <a:spLocks noGrp="1"/>
          </p:cNvSpPr>
          <p:nvPr>
            <p:ph/>
          </p:nvPr>
        </p:nvSpPr>
        <p:spPr>
          <a:xfrm>
            <a:off x="7479360" y="107388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2" name="PlaceHolder 5"/>
          <p:cNvSpPr>
            <a:spLocks noGrp="1"/>
          </p:cNvSpPr>
          <p:nvPr>
            <p:ph/>
          </p:nvPr>
        </p:nvSpPr>
        <p:spPr>
          <a:xfrm>
            <a:off x="609480" y="371232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3" name="PlaceHolder 6"/>
          <p:cNvSpPr>
            <a:spLocks noGrp="1"/>
          </p:cNvSpPr>
          <p:nvPr>
            <p:ph/>
          </p:nvPr>
        </p:nvSpPr>
        <p:spPr>
          <a:xfrm>
            <a:off x="4044240" y="371232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4" name="PlaceHolder 7"/>
          <p:cNvSpPr>
            <a:spLocks noGrp="1"/>
          </p:cNvSpPr>
          <p:nvPr>
            <p:ph/>
          </p:nvPr>
        </p:nvSpPr>
        <p:spPr>
          <a:xfrm>
            <a:off x="7479360" y="371232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D3C4075C-432C-46C8-836B-40F5646C7634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C6842312-4517-4720-A7B5-C96B75B6A860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subTitle"/>
          </p:nvPr>
        </p:nvSpPr>
        <p:spPr>
          <a:xfrm>
            <a:off x="609480" y="1073880"/>
            <a:ext cx="10158840" cy="5051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C1EE86BF-0F10-4C40-B814-03167A590F5A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10158840" cy="5051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F761F0FA-06D9-48BE-8212-7091AD185E9A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9D082C96-3C01-47AA-B4AD-3C7280AF1458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E74A2C6C-B6BE-4B4D-8481-5508671E0B8D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subTitle"/>
          </p:nvPr>
        </p:nvSpPr>
        <p:spPr>
          <a:xfrm>
            <a:off x="609480" y="152640"/>
            <a:ext cx="8012160" cy="3378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6CD039B3-2DC3-4E91-A23E-723660087611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/>
          </p:nvPr>
        </p:nvSpPr>
        <p:spPr>
          <a:xfrm>
            <a:off x="6094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08062884-A6F7-4C00-BB70-83BD0C365110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subTitle"/>
          </p:nvPr>
        </p:nvSpPr>
        <p:spPr>
          <a:xfrm>
            <a:off x="609480" y="1073880"/>
            <a:ext cx="10158840" cy="5051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6F4B8B72-A30D-4A66-900C-E6F587087FF1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0" name="PlaceHolder 4"/>
          <p:cNvSpPr>
            <a:spLocks noGrp="1"/>
          </p:cNvSpPr>
          <p:nvPr>
            <p:ph/>
          </p:nvPr>
        </p:nvSpPr>
        <p:spPr>
          <a:xfrm>
            <a:off x="58150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D2DAA2A9-1552-45AE-86AB-3BF91B964285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/>
          </p:nvPr>
        </p:nvSpPr>
        <p:spPr>
          <a:xfrm>
            <a:off x="609480" y="3712320"/>
            <a:ext cx="1015884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BD1D5E1B-4E4C-4FC6-8E21-5A8C9324935E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1015884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/>
          </p:nvPr>
        </p:nvSpPr>
        <p:spPr>
          <a:xfrm>
            <a:off x="609480" y="3712320"/>
            <a:ext cx="1015884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BEFC91F0-015C-4070-8932-D68FD442EAD2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81" name="PlaceHolder 4"/>
          <p:cNvSpPr>
            <a:spLocks noGrp="1"/>
          </p:cNvSpPr>
          <p:nvPr>
            <p:ph/>
          </p:nvPr>
        </p:nvSpPr>
        <p:spPr>
          <a:xfrm>
            <a:off x="6094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82" name="PlaceHolder 5"/>
          <p:cNvSpPr>
            <a:spLocks noGrp="1"/>
          </p:cNvSpPr>
          <p:nvPr>
            <p:ph/>
          </p:nvPr>
        </p:nvSpPr>
        <p:spPr>
          <a:xfrm>
            <a:off x="58150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D4BEB241-904B-4E7A-AA1F-B216442ABA2F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85" name="PlaceHolder 3"/>
          <p:cNvSpPr>
            <a:spLocks noGrp="1"/>
          </p:cNvSpPr>
          <p:nvPr>
            <p:ph/>
          </p:nvPr>
        </p:nvSpPr>
        <p:spPr>
          <a:xfrm>
            <a:off x="4044240" y="107388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86" name="PlaceHolder 4"/>
          <p:cNvSpPr>
            <a:spLocks noGrp="1"/>
          </p:cNvSpPr>
          <p:nvPr>
            <p:ph/>
          </p:nvPr>
        </p:nvSpPr>
        <p:spPr>
          <a:xfrm>
            <a:off x="7479360" y="107388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87" name="PlaceHolder 5"/>
          <p:cNvSpPr>
            <a:spLocks noGrp="1"/>
          </p:cNvSpPr>
          <p:nvPr>
            <p:ph/>
          </p:nvPr>
        </p:nvSpPr>
        <p:spPr>
          <a:xfrm>
            <a:off x="609480" y="371232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88" name="PlaceHolder 6"/>
          <p:cNvSpPr>
            <a:spLocks noGrp="1"/>
          </p:cNvSpPr>
          <p:nvPr>
            <p:ph/>
          </p:nvPr>
        </p:nvSpPr>
        <p:spPr>
          <a:xfrm>
            <a:off x="4044240" y="371232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89" name="PlaceHolder 7"/>
          <p:cNvSpPr>
            <a:spLocks noGrp="1"/>
          </p:cNvSpPr>
          <p:nvPr>
            <p:ph/>
          </p:nvPr>
        </p:nvSpPr>
        <p:spPr>
          <a:xfrm>
            <a:off x="7479360" y="371232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D42E12A5-8145-4421-A48B-BF5BE524F903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E27907DB-139E-4122-A811-4047B0C40566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 type="subTitle"/>
          </p:nvPr>
        </p:nvSpPr>
        <p:spPr>
          <a:xfrm>
            <a:off x="609480" y="1073880"/>
            <a:ext cx="10158840" cy="5051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DC60CE8C-16B3-4B2E-A19F-80699828737F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10158840" cy="5051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61825B07-3477-4E94-BEFC-A1FC0529E525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CE374B1D-27EF-4644-86AE-B89CA8711CF7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0C7541FB-80BD-4A43-9302-49CB65F40AC8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10158840" cy="5051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063F5C9B-AE20-400B-816F-F5872C383670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subTitle"/>
          </p:nvPr>
        </p:nvSpPr>
        <p:spPr>
          <a:xfrm>
            <a:off x="609480" y="152640"/>
            <a:ext cx="8012160" cy="3378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93A910EF-044D-49AC-BA3A-7D021E2339FF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08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09" name="PlaceHolder 4"/>
          <p:cNvSpPr>
            <a:spLocks noGrp="1"/>
          </p:cNvSpPr>
          <p:nvPr>
            <p:ph/>
          </p:nvPr>
        </p:nvSpPr>
        <p:spPr>
          <a:xfrm>
            <a:off x="6094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D7313590-7226-4EF7-BA3D-99EC9D89609F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13" name="PlaceHolder 4"/>
          <p:cNvSpPr>
            <a:spLocks noGrp="1"/>
          </p:cNvSpPr>
          <p:nvPr>
            <p:ph/>
          </p:nvPr>
        </p:nvSpPr>
        <p:spPr>
          <a:xfrm>
            <a:off x="58150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DDADCFED-CAB9-4C2C-A890-48729628643D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16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17" name="PlaceHolder 4"/>
          <p:cNvSpPr>
            <a:spLocks noGrp="1"/>
          </p:cNvSpPr>
          <p:nvPr>
            <p:ph/>
          </p:nvPr>
        </p:nvSpPr>
        <p:spPr>
          <a:xfrm>
            <a:off x="609480" y="3712320"/>
            <a:ext cx="1015884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28990C78-772A-4815-AD21-BDE6963FC328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1015884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20" name="PlaceHolder 3"/>
          <p:cNvSpPr>
            <a:spLocks noGrp="1"/>
          </p:cNvSpPr>
          <p:nvPr>
            <p:ph/>
          </p:nvPr>
        </p:nvSpPr>
        <p:spPr>
          <a:xfrm>
            <a:off x="609480" y="3712320"/>
            <a:ext cx="1015884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26BAA6E7-6827-432F-8F78-9B72646DDFDA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22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23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24" name="PlaceHolder 4"/>
          <p:cNvSpPr>
            <a:spLocks noGrp="1"/>
          </p:cNvSpPr>
          <p:nvPr>
            <p:ph/>
          </p:nvPr>
        </p:nvSpPr>
        <p:spPr>
          <a:xfrm>
            <a:off x="6094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25" name="PlaceHolder 5"/>
          <p:cNvSpPr>
            <a:spLocks noGrp="1"/>
          </p:cNvSpPr>
          <p:nvPr>
            <p:ph/>
          </p:nvPr>
        </p:nvSpPr>
        <p:spPr>
          <a:xfrm>
            <a:off x="58150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FF6B30DB-4FFA-403A-BFA2-6734B1DB65C5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28" name="PlaceHolder 3"/>
          <p:cNvSpPr>
            <a:spLocks noGrp="1"/>
          </p:cNvSpPr>
          <p:nvPr>
            <p:ph/>
          </p:nvPr>
        </p:nvSpPr>
        <p:spPr>
          <a:xfrm>
            <a:off x="4044240" y="107388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29" name="PlaceHolder 4"/>
          <p:cNvSpPr>
            <a:spLocks noGrp="1"/>
          </p:cNvSpPr>
          <p:nvPr>
            <p:ph/>
          </p:nvPr>
        </p:nvSpPr>
        <p:spPr>
          <a:xfrm>
            <a:off x="7479360" y="107388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30" name="PlaceHolder 5"/>
          <p:cNvSpPr>
            <a:spLocks noGrp="1"/>
          </p:cNvSpPr>
          <p:nvPr>
            <p:ph/>
          </p:nvPr>
        </p:nvSpPr>
        <p:spPr>
          <a:xfrm>
            <a:off x="609480" y="371232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31" name="PlaceHolder 6"/>
          <p:cNvSpPr>
            <a:spLocks noGrp="1"/>
          </p:cNvSpPr>
          <p:nvPr>
            <p:ph/>
          </p:nvPr>
        </p:nvSpPr>
        <p:spPr>
          <a:xfrm>
            <a:off x="4044240" y="371232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32" name="PlaceHolder 7"/>
          <p:cNvSpPr>
            <a:spLocks noGrp="1"/>
          </p:cNvSpPr>
          <p:nvPr>
            <p:ph/>
          </p:nvPr>
        </p:nvSpPr>
        <p:spPr>
          <a:xfrm>
            <a:off x="7479360" y="371232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664135F0-6ED2-4363-9003-F4F241D9D2E9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AB45A9CD-4658-4207-8E32-0B786B16A6D8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40" name="PlaceHolder 2"/>
          <p:cNvSpPr>
            <a:spLocks noGrp="1"/>
          </p:cNvSpPr>
          <p:nvPr>
            <p:ph type="subTitle"/>
          </p:nvPr>
        </p:nvSpPr>
        <p:spPr>
          <a:xfrm>
            <a:off x="609480" y="1073880"/>
            <a:ext cx="10158840" cy="5051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7ED80DEA-83CB-4843-BF50-8484F87EA39F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10158840" cy="5051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F132792E-FF11-4C8A-9173-0037D27F9C23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F4C83A29-C170-45AB-B132-AB1B68DED508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44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45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99797153-A830-410E-B14D-DE9CB9E2ACF9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EBABBB23-C41B-4ABF-BC21-0B55035D22A0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subTitle"/>
          </p:nvPr>
        </p:nvSpPr>
        <p:spPr>
          <a:xfrm>
            <a:off x="609480" y="152640"/>
            <a:ext cx="8012160" cy="3378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460C7FDE-941B-4B32-870C-A5BD68313D9F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49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50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51" name="PlaceHolder 4"/>
          <p:cNvSpPr>
            <a:spLocks noGrp="1"/>
          </p:cNvSpPr>
          <p:nvPr>
            <p:ph/>
          </p:nvPr>
        </p:nvSpPr>
        <p:spPr>
          <a:xfrm>
            <a:off x="6094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79BF374C-1A58-40F7-BF57-AD138422D96D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53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54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55" name="PlaceHolder 4"/>
          <p:cNvSpPr>
            <a:spLocks noGrp="1"/>
          </p:cNvSpPr>
          <p:nvPr>
            <p:ph/>
          </p:nvPr>
        </p:nvSpPr>
        <p:spPr>
          <a:xfrm>
            <a:off x="58150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3C75F607-A41F-4F49-8EE3-9D81CC22F5BC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57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58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59" name="PlaceHolder 4"/>
          <p:cNvSpPr>
            <a:spLocks noGrp="1"/>
          </p:cNvSpPr>
          <p:nvPr>
            <p:ph/>
          </p:nvPr>
        </p:nvSpPr>
        <p:spPr>
          <a:xfrm>
            <a:off x="609480" y="3712320"/>
            <a:ext cx="1015884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DE7A374C-8D5E-4C94-9C5D-702202CAEAC6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61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1015884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62" name="PlaceHolder 3"/>
          <p:cNvSpPr>
            <a:spLocks noGrp="1"/>
          </p:cNvSpPr>
          <p:nvPr>
            <p:ph/>
          </p:nvPr>
        </p:nvSpPr>
        <p:spPr>
          <a:xfrm>
            <a:off x="609480" y="3712320"/>
            <a:ext cx="1015884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21BE4075-601D-4790-84F8-92C8C4573E2C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64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65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66" name="PlaceHolder 4"/>
          <p:cNvSpPr>
            <a:spLocks noGrp="1"/>
          </p:cNvSpPr>
          <p:nvPr>
            <p:ph/>
          </p:nvPr>
        </p:nvSpPr>
        <p:spPr>
          <a:xfrm>
            <a:off x="6094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67" name="PlaceHolder 5"/>
          <p:cNvSpPr>
            <a:spLocks noGrp="1"/>
          </p:cNvSpPr>
          <p:nvPr>
            <p:ph/>
          </p:nvPr>
        </p:nvSpPr>
        <p:spPr>
          <a:xfrm>
            <a:off x="58150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2A4C94FD-FC08-4C05-A708-D46397185A14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69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70" name="PlaceHolder 3"/>
          <p:cNvSpPr>
            <a:spLocks noGrp="1"/>
          </p:cNvSpPr>
          <p:nvPr>
            <p:ph/>
          </p:nvPr>
        </p:nvSpPr>
        <p:spPr>
          <a:xfrm>
            <a:off x="4044240" y="107388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71" name="PlaceHolder 4"/>
          <p:cNvSpPr>
            <a:spLocks noGrp="1"/>
          </p:cNvSpPr>
          <p:nvPr>
            <p:ph/>
          </p:nvPr>
        </p:nvSpPr>
        <p:spPr>
          <a:xfrm>
            <a:off x="7479360" y="107388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72" name="PlaceHolder 5"/>
          <p:cNvSpPr>
            <a:spLocks noGrp="1"/>
          </p:cNvSpPr>
          <p:nvPr>
            <p:ph/>
          </p:nvPr>
        </p:nvSpPr>
        <p:spPr>
          <a:xfrm>
            <a:off x="609480" y="371232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73" name="PlaceHolder 6"/>
          <p:cNvSpPr>
            <a:spLocks noGrp="1"/>
          </p:cNvSpPr>
          <p:nvPr>
            <p:ph/>
          </p:nvPr>
        </p:nvSpPr>
        <p:spPr>
          <a:xfrm>
            <a:off x="4044240" y="371232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74" name="PlaceHolder 7"/>
          <p:cNvSpPr>
            <a:spLocks noGrp="1"/>
          </p:cNvSpPr>
          <p:nvPr>
            <p:ph/>
          </p:nvPr>
        </p:nvSpPr>
        <p:spPr>
          <a:xfrm>
            <a:off x="7479360" y="371232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0E597E61-50FA-4357-9C22-5BEBC7D0140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CCDEE9BB-D052-468D-AFAA-9E10D776AF59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507D9284-A2B0-4268-82CA-AA167CA3B38E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85" name="PlaceHolder 2"/>
          <p:cNvSpPr>
            <a:spLocks noGrp="1"/>
          </p:cNvSpPr>
          <p:nvPr>
            <p:ph type="subTitle"/>
          </p:nvPr>
        </p:nvSpPr>
        <p:spPr>
          <a:xfrm>
            <a:off x="609480" y="1073880"/>
            <a:ext cx="10158840" cy="5051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B798F2B-7F6C-473F-AFE4-BE16B9AAE959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87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10158840" cy="5051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7BCA195-6FB3-4A64-A296-539099E78D3A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89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90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29D94CCF-52B7-4798-A8D2-8116C730B099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15E5131D-F45E-4665-9E66-290690F34217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laceHolder 1"/>
          <p:cNvSpPr>
            <a:spLocks noGrp="1"/>
          </p:cNvSpPr>
          <p:nvPr>
            <p:ph type="subTitle"/>
          </p:nvPr>
        </p:nvSpPr>
        <p:spPr>
          <a:xfrm>
            <a:off x="609480" y="152640"/>
            <a:ext cx="8012160" cy="3378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A1FFD5A-0160-485C-8A53-799C9F20FEB0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94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95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96" name="PlaceHolder 4"/>
          <p:cNvSpPr>
            <a:spLocks noGrp="1"/>
          </p:cNvSpPr>
          <p:nvPr>
            <p:ph/>
          </p:nvPr>
        </p:nvSpPr>
        <p:spPr>
          <a:xfrm>
            <a:off x="6094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1A7C8065-A720-464A-9EB5-4821C8459416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98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99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00" name="PlaceHolder 4"/>
          <p:cNvSpPr>
            <a:spLocks noGrp="1"/>
          </p:cNvSpPr>
          <p:nvPr>
            <p:ph/>
          </p:nvPr>
        </p:nvSpPr>
        <p:spPr>
          <a:xfrm>
            <a:off x="58150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6E23647-2019-47B4-AC0F-E8F52011B8F8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02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03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04" name="PlaceHolder 4"/>
          <p:cNvSpPr>
            <a:spLocks noGrp="1"/>
          </p:cNvSpPr>
          <p:nvPr>
            <p:ph/>
          </p:nvPr>
        </p:nvSpPr>
        <p:spPr>
          <a:xfrm>
            <a:off x="609480" y="3712320"/>
            <a:ext cx="1015884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D558F905-BA19-4894-A5DF-68A7EE65E652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06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1015884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07" name="PlaceHolder 3"/>
          <p:cNvSpPr>
            <a:spLocks noGrp="1"/>
          </p:cNvSpPr>
          <p:nvPr>
            <p:ph/>
          </p:nvPr>
        </p:nvSpPr>
        <p:spPr>
          <a:xfrm>
            <a:off x="609480" y="3712320"/>
            <a:ext cx="1015884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C35262C7-E953-473C-BFB4-C3C1E80964AB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09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10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11" name="PlaceHolder 4"/>
          <p:cNvSpPr>
            <a:spLocks noGrp="1"/>
          </p:cNvSpPr>
          <p:nvPr>
            <p:ph/>
          </p:nvPr>
        </p:nvSpPr>
        <p:spPr>
          <a:xfrm>
            <a:off x="6094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12" name="PlaceHolder 5"/>
          <p:cNvSpPr>
            <a:spLocks noGrp="1"/>
          </p:cNvSpPr>
          <p:nvPr>
            <p:ph/>
          </p:nvPr>
        </p:nvSpPr>
        <p:spPr>
          <a:xfrm>
            <a:off x="58150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2FF94376-FD31-48B8-BF55-2D225C2EEEA3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subTitle"/>
          </p:nvPr>
        </p:nvSpPr>
        <p:spPr>
          <a:xfrm>
            <a:off x="609480" y="152640"/>
            <a:ext cx="8012160" cy="3378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1EAEAB3C-D991-48FE-852E-C7BA1EDF8B0D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14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15" name="PlaceHolder 3"/>
          <p:cNvSpPr>
            <a:spLocks noGrp="1"/>
          </p:cNvSpPr>
          <p:nvPr>
            <p:ph/>
          </p:nvPr>
        </p:nvSpPr>
        <p:spPr>
          <a:xfrm>
            <a:off x="4044240" y="107388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16" name="PlaceHolder 4"/>
          <p:cNvSpPr>
            <a:spLocks noGrp="1"/>
          </p:cNvSpPr>
          <p:nvPr>
            <p:ph/>
          </p:nvPr>
        </p:nvSpPr>
        <p:spPr>
          <a:xfrm>
            <a:off x="7479360" y="107388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17" name="PlaceHolder 5"/>
          <p:cNvSpPr>
            <a:spLocks noGrp="1"/>
          </p:cNvSpPr>
          <p:nvPr>
            <p:ph/>
          </p:nvPr>
        </p:nvSpPr>
        <p:spPr>
          <a:xfrm>
            <a:off x="609480" y="371232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18" name="PlaceHolder 6"/>
          <p:cNvSpPr>
            <a:spLocks noGrp="1"/>
          </p:cNvSpPr>
          <p:nvPr>
            <p:ph/>
          </p:nvPr>
        </p:nvSpPr>
        <p:spPr>
          <a:xfrm>
            <a:off x="4044240" y="371232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19" name="PlaceHolder 7"/>
          <p:cNvSpPr>
            <a:spLocks noGrp="1"/>
          </p:cNvSpPr>
          <p:nvPr>
            <p:ph/>
          </p:nvPr>
        </p:nvSpPr>
        <p:spPr>
          <a:xfrm>
            <a:off x="7479360" y="371232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9D0F6A79-DC79-4FA3-8126-8C69F7215D11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5"/>
          </p:nvPr>
        </p:nvSpPr>
        <p:spPr/>
        <p:txBody>
          <a:bodyPr/>
          <a:lstStyle/>
          <a:p>
            <a:fld id="{C90FDB4E-20A3-4BB1-A89D-BD18789C07CE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30" name="PlaceHolder 2"/>
          <p:cNvSpPr>
            <a:spLocks noGrp="1"/>
          </p:cNvSpPr>
          <p:nvPr>
            <p:ph type="subTitle"/>
          </p:nvPr>
        </p:nvSpPr>
        <p:spPr>
          <a:xfrm>
            <a:off x="609480" y="1073880"/>
            <a:ext cx="10158840" cy="5051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5"/>
          </p:nvPr>
        </p:nvSpPr>
        <p:spPr/>
        <p:txBody>
          <a:bodyPr/>
          <a:lstStyle/>
          <a:p>
            <a:fld id="{45A9CD1E-48D6-4D80-BBF8-A94E4F1BA258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32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10158840" cy="5051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5"/>
          </p:nvPr>
        </p:nvSpPr>
        <p:spPr/>
        <p:txBody>
          <a:bodyPr/>
          <a:lstStyle/>
          <a:p>
            <a:fld id="{5231B147-0654-4462-AB10-570923FFC812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34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35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5"/>
          </p:nvPr>
        </p:nvSpPr>
        <p:spPr/>
        <p:txBody>
          <a:bodyPr/>
          <a:lstStyle/>
          <a:p>
            <a:fld id="{DE2A0CE9-382A-4EF4-BD8C-4F1FDF4278EA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5"/>
          </p:nvPr>
        </p:nvSpPr>
        <p:spPr/>
        <p:txBody>
          <a:bodyPr/>
          <a:lstStyle/>
          <a:p>
            <a:fld id="{3D2DC237-90F0-4C0D-8999-7E87560A6BBE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PlaceHolder 1"/>
          <p:cNvSpPr>
            <a:spLocks noGrp="1"/>
          </p:cNvSpPr>
          <p:nvPr>
            <p:ph type="subTitle"/>
          </p:nvPr>
        </p:nvSpPr>
        <p:spPr>
          <a:xfrm>
            <a:off x="609480" y="152640"/>
            <a:ext cx="8012160" cy="3378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5"/>
          </p:nvPr>
        </p:nvSpPr>
        <p:spPr/>
        <p:txBody>
          <a:bodyPr/>
          <a:lstStyle/>
          <a:p>
            <a:fld id="{AFDD8359-4BF0-44A9-B951-EC02BA9F26BB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39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40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41" name="PlaceHolder 4"/>
          <p:cNvSpPr>
            <a:spLocks noGrp="1"/>
          </p:cNvSpPr>
          <p:nvPr>
            <p:ph/>
          </p:nvPr>
        </p:nvSpPr>
        <p:spPr>
          <a:xfrm>
            <a:off x="6094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5"/>
          </p:nvPr>
        </p:nvSpPr>
        <p:spPr/>
        <p:txBody>
          <a:bodyPr/>
          <a:lstStyle/>
          <a:p>
            <a:fld id="{5FB8DA41-C84A-4EBA-9207-738B88335F91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43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44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45" name="PlaceHolder 4"/>
          <p:cNvSpPr>
            <a:spLocks noGrp="1"/>
          </p:cNvSpPr>
          <p:nvPr>
            <p:ph/>
          </p:nvPr>
        </p:nvSpPr>
        <p:spPr>
          <a:xfrm>
            <a:off x="58150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5"/>
          </p:nvPr>
        </p:nvSpPr>
        <p:spPr/>
        <p:txBody>
          <a:bodyPr/>
          <a:lstStyle/>
          <a:p>
            <a:fld id="{77E7380A-73AF-417E-871B-F4FDCE28EB14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47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48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49" name="PlaceHolder 4"/>
          <p:cNvSpPr>
            <a:spLocks noGrp="1"/>
          </p:cNvSpPr>
          <p:nvPr>
            <p:ph/>
          </p:nvPr>
        </p:nvSpPr>
        <p:spPr>
          <a:xfrm>
            <a:off x="609480" y="3712320"/>
            <a:ext cx="1015884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5"/>
          </p:nvPr>
        </p:nvSpPr>
        <p:spPr/>
        <p:txBody>
          <a:bodyPr/>
          <a:lstStyle/>
          <a:p>
            <a:fld id="{E6B89354-BDCA-4771-B3BD-687C6573FC15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6094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9A0C16FF-F767-48C0-B852-1159CCB1C46E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51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1015884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52" name="PlaceHolder 3"/>
          <p:cNvSpPr>
            <a:spLocks noGrp="1"/>
          </p:cNvSpPr>
          <p:nvPr>
            <p:ph/>
          </p:nvPr>
        </p:nvSpPr>
        <p:spPr>
          <a:xfrm>
            <a:off x="609480" y="3712320"/>
            <a:ext cx="1015884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5"/>
          </p:nvPr>
        </p:nvSpPr>
        <p:spPr/>
        <p:txBody>
          <a:bodyPr/>
          <a:lstStyle/>
          <a:p>
            <a:fld id="{9A7D9B07-7F5D-4810-B5DA-4E875037CB63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54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55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56" name="PlaceHolder 4"/>
          <p:cNvSpPr>
            <a:spLocks noGrp="1"/>
          </p:cNvSpPr>
          <p:nvPr>
            <p:ph/>
          </p:nvPr>
        </p:nvSpPr>
        <p:spPr>
          <a:xfrm>
            <a:off x="6094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57" name="PlaceHolder 5"/>
          <p:cNvSpPr>
            <a:spLocks noGrp="1"/>
          </p:cNvSpPr>
          <p:nvPr>
            <p:ph/>
          </p:nvPr>
        </p:nvSpPr>
        <p:spPr>
          <a:xfrm>
            <a:off x="58150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5"/>
          </p:nvPr>
        </p:nvSpPr>
        <p:spPr/>
        <p:txBody>
          <a:bodyPr/>
          <a:lstStyle/>
          <a:p>
            <a:fld id="{17F10880-F551-4655-B6E1-3952DEAA4140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1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59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60" name="PlaceHolder 3"/>
          <p:cNvSpPr>
            <a:spLocks noGrp="1"/>
          </p:cNvSpPr>
          <p:nvPr>
            <p:ph/>
          </p:nvPr>
        </p:nvSpPr>
        <p:spPr>
          <a:xfrm>
            <a:off x="4044240" y="107388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61" name="PlaceHolder 4"/>
          <p:cNvSpPr>
            <a:spLocks noGrp="1"/>
          </p:cNvSpPr>
          <p:nvPr>
            <p:ph/>
          </p:nvPr>
        </p:nvSpPr>
        <p:spPr>
          <a:xfrm>
            <a:off x="7479360" y="107388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62" name="PlaceHolder 5"/>
          <p:cNvSpPr>
            <a:spLocks noGrp="1"/>
          </p:cNvSpPr>
          <p:nvPr>
            <p:ph/>
          </p:nvPr>
        </p:nvSpPr>
        <p:spPr>
          <a:xfrm>
            <a:off x="609480" y="371232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63" name="PlaceHolder 6"/>
          <p:cNvSpPr>
            <a:spLocks noGrp="1"/>
          </p:cNvSpPr>
          <p:nvPr>
            <p:ph/>
          </p:nvPr>
        </p:nvSpPr>
        <p:spPr>
          <a:xfrm>
            <a:off x="4044240" y="371232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64" name="PlaceHolder 7"/>
          <p:cNvSpPr>
            <a:spLocks noGrp="1"/>
          </p:cNvSpPr>
          <p:nvPr>
            <p:ph/>
          </p:nvPr>
        </p:nvSpPr>
        <p:spPr>
          <a:xfrm>
            <a:off x="7479360" y="371232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5"/>
          </p:nvPr>
        </p:nvSpPr>
        <p:spPr/>
        <p:txBody>
          <a:bodyPr/>
          <a:lstStyle/>
          <a:p>
            <a:fld id="{80214AFD-8FE3-447D-B9CD-DB324E2AF4B1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1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9"/>
          </p:nvPr>
        </p:nvSpPr>
        <p:spPr/>
        <p:txBody>
          <a:bodyPr/>
          <a:lstStyle/>
          <a:p>
            <a:fld id="{714C3E73-3008-4509-9628-BF3265F3C0C8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75" name="PlaceHolder 2"/>
          <p:cNvSpPr>
            <a:spLocks noGrp="1"/>
          </p:cNvSpPr>
          <p:nvPr>
            <p:ph type="subTitle"/>
          </p:nvPr>
        </p:nvSpPr>
        <p:spPr>
          <a:xfrm>
            <a:off x="609480" y="1073880"/>
            <a:ext cx="10158840" cy="5051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9"/>
          </p:nvPr>
        </p:nvSpPr>
        <p:spPr/>
        <p:txBody>
          <a:bodyPr/>
          <a:lstStyle/>
          <a:p>
            <a:fld id="{015D5463-B4A4-4D36-AB26-3FF3460F1EC0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77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10158840" cy="5051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9"/>
          </p:nvPr>
        </p:nvSpPr>
        <p:spPr/>
        <p:txBody>
          <a:bodyPr/>
          <a:lstStyle/>
          <a:p>
            <a:fld id="{7682DA50-ECB3-4E81-82DD-5DB98AEFAB6F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79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80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9"/>
          </p:nvPr>
        </p:nvSpPr>
        <p:spPr/>
        <p:txBody>
          <a:bodyPr/>
          <a:lstStyle/>
          <a:p>
            <a:fld id="{44F5DD10-7AC8-4C13-B04C-0CB6F1FA4201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9"/>
          </p:nvPr>
        </p:nvSpPr>
        <p:spPr/>
        <p:txBody>
          <a:bodyPr/>
          <a:lstStyle/>
          <a:p>
            <a:fld id="{B2EC5871-2B52-422F-838B-A9EB68C9FB8F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PlaceHolder 1"/>
          <p:cNvSpPr>
            <a:spLocks noGrp="1"/>
          </p:cNvSpPr>
          <p:nvPr>
            <p:ph type="subTitle"/>
          </p:nvPr>
        </p:nvSpPr>
        <p:spPr>
          <a:xfrm>
            <a:off x="609480" y="152640"/>
            <a:ext cx="8012160" cy="3378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9"/>
          </p:nvPr>
        </p:nvSpPr>
        <p:spPr/>
        <p:txBody>
          <a:bodyPr/>
          <a:lstStyle/>
          <a:p>
            <a:fld id="{1E5741D4-1D90-4216-A2C1-C89A8A7D8348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84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85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86" name="PlaceHolder 4"/>
          <p:cNvSpPr>
            <a:spLocks noGrp="1"/>
          </p:cNvSpPr>
          <p:nvPr>
            <p:ph/>
          </p:nvPr>
        </p:nvSpPr>
        <p:spPr>
          <a:xfrm>
            <a:off x="6094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9"/>
          </p:nvPr>
        </p:nvSpPr>
        <p:spPr/>
        <p:txBody>
          <a:bodyPr/>
          <a:lstStyle/>
          <a:p>
            <a:fld id="{A17F5ED7-F008-4D87-B6DF-5CBB578FBE8A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58150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120AACB8-E68F-4E2F-BAE6-D451841F32D0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88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89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90" name="PlaceHolder 4"/>
          <p:cNvSpPr>
            <a:spLocks noGrp="1"/>
          </p:cNvSpPr>
          <p:nvPr>
            <p:ph/>
          </p:nvPr>
        </p:nvSpPr>
        <p:spPr>
          <a:xfrm>
            <a:off x="58150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9"/>
          </p:nvPr>
        </p:nvSpPr>
        <p:spPr/>
        <p:txBody>
          <a:bodyPr/>
          <a:lstStyle/>
          <a:p>
            <a:fld id="{332C858A-4D79-4A6A-ABD0-E62632D7E354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92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93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94" name="PlaceHolder 4"/>
          <p:cNvSpPr>
            <a:spLocks noGrp="1"/>
          </p:cNvSpPr>
          <p:nvPr>
            <p:ph/>
          </p:nvPr>
        </p:nvSpPr>
        <p:spPr>
          <a:xfrm>
            <a:off x="609480" y="3712320"/>
            <a:ext cx="1015884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9"/>
          </p:nvPr>
        </p:nvSpPr>
        <p:spPr/>
        <p:txBody>
          <a:bodyPr/>
          <a:lstStyle/>
          <a:p>
            <a:fld id="{8CE61240-00FF-4F2B-97AE-09B721D65E03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96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1015884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97" name="PlaceHolder 3"/>
          <p:cNvSpPr>
            <a:spLocks noGrp="1"/>
          </p:cNvSpPr>
          <p:nvPr>
            <p:ph/>
          </p:nvPr>
        </p:nvSpPr>
        <p:spPr>
          <a:xfrm>
            <a:off x="609480" y="3712320"/>
            <a:ext cx="1015884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9"/>
          </p:nvPr>
        </p:nvSpPr>
        <p:spPr/>
        <p:txBody>
          <a:bodyPr/>
          <a:lstStyle/>
          <a:p>
            <a:fld id="{F8ED64B5-B7DF-4506-9AFB-75C6FDB66C88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99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00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01" name="PlaceHolder 4"/>
          <p:cNvSpPr>
            <a:spLocks noGrp="1"/>
          </p:cNvSpPr>
          <p:nvPr>
            <p:ph/>
          </p:nvPr>
        </p:nvSpPr>
        <p:spPr>
          <a:xfrm>
            <a:off x="6094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02" name="PlaceHolder 5"/>
          <p:cNvSpPr>
            <a:spLocks noGrp="1"/>
          </p:cNvSpPr>
          <p:nvPr>
            <p:ph/>
          </p:nvPr>
        </p:nvSpPr>
        <p:spPr>
          <a:xfrm>
            <a:off x="58150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9"/>
          </p:nvPr>
        </p:nvSpPr>
        <p:spPr/>
        <p:txBody>
          <a:bodyPr/>
          <a:lstStyle/>
          <a:p>
            <a:fld id="{797F7FCB-FC08-4D8C-8367-22415A6EEC62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1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04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05" name="PlaceHolder 3"/>
          <p:cNvSpPr>
            <a:spLocks noGrp="1"/>
          </p:cNvSpPr>
          <p:nvPr>
            <p:ph/>
          </p:nvPr>
        </p:nvSpPr>
        <p:spPr>
          <a:xfrm>
            <a:off x="4044240" y="107388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06" name="PlaceHolder 4"/>
          <p:cNvSpPr>
            <a:spLocks noGrp="1"/>
          </p:cNvSpPr>
          <p:nvPr>
            <p:ph/>
          </p:nvPr>
        </p:nvSpPr>
        <p:spPr>
          <a:xfrm>
            <a:off x="7479360" y="107388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07" name="PlaceHolder 5"/>
          <p:cNvSpPr>
            <a:spLocks noGrp="1"/>
          </p:cNvSpPr>
          <p:nvPr>
            <p:ph/>
          </p:nvPr>
        </p:nvSpPr>
        <p:spPr>
          <a:xfrm>
            <a:off x="609480" y="371232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08" name="PlaceHolder 6"/>
          <p:cNvSpPr>
            <a:spLocks noGrp="1"/>
          </p:cNvSpPr>
          <p:nvPr>
            <p:ph/>
          </p:nvPr>
        </p:nvSpPr>
        <p:spPr>
          <a:xfrm>
            <a:off x="4044240" y="371232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09" name="PlaceHolder 7"/>
          <p:cNvSpPr>
            <a:spLocks noGrp="1"/>
          </p:cNvSpPr>
          <p:nvPr>
            <p:ph/>
          </p:nvPr>
        </p:nvSpPr>
        <p:spPr>
          <a:xfrm>
            <a:off x="7479360" y="371232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9"/>
          </p:nvPr>
        </p:nvSpPr>
        <p:spPr/>
        <p:txBody>
          <a:bodyPr/>
          <a:lstStyle/>
          <a:p>
            <a:fld id="{7B6DAD90-A7B6-4F86-B883-A0802210FD72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1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/>
          </p:nvPr>
        </p:nvSpPr>
        <p:spPr>
          <a:xfrm>
            <a:off x="609480" y="3712320"/>
            <a:ext cx="1015884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A1A53A7E-3CE0-4E4F-AAFD-F05EE842374A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0.xml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8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7.xml"/><Relationship Id="rId12" Type="http://schemas.openxmlformats.org/officeDocument/2006/relationships/slideLayout" Target="../slideLayouts/slideLayout72.xml"/><Relationship Id="rId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6.xml"/><Relationship Id="rId11" Type="http://schemas.openxmlformats.org/officeDocument/2006/relationships/slideLayout" Target="../slideLayouts/slideLayout71.xml"/><Relationship Id="rId5" Type="http://schemas.openxmlformats.org/officeDocument/2006/relationships/slideLayout" Target="../slideLayouts/slideLayout65.xml"/><Relationship Id="rId10" Type="http://schemas.openxmlformats.org/officeDocument/2006/relationships/slideLayout" Target="../slideLayouts/slideLayout70.xml"/><Relationship Id="rId4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9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/><Relationship Id="rId13" Type="http://schemas.openxmlformats.org/officeDocument/2006/relationships/theme" Target="../theme/theme7.xml"/><Relationship Id="rId3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9.xml"/><Relationship Id="rId12" Type="http://schemas.openxmlformats.org/officeDocument/2006/relationships/slideLayout" Target="../slideLayouts/slideLayout84.xml"/><Relationship Id="rId2" Type="http://schemas.openxmlformats.org/officeDocument/2006/relationships/slideLayout" Target="../slideLayouts/slideLayout74.xml"/><Relationship Id="rId1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8.xml"/><Relationship Id="rId11" Type="http://schemas.openxmlformats.org/officeDocument/2006/relationships/slideLayout" Target="../slideLayouts/slideLayout83.xml"/><Relationship Id="rId5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82.xml"/><Relationship Id="rId4" Type="http://schemas.openxmlformats.org/officeDocument/2006/relationships/slideLayout" Target="../slideLayouts/slideLayout76.xml"/><Relationship Id="rId9" Type="http://schemas.openxmlformats.org/officeDocument/2006/relationships/slideLayout" Target="../slideLayouts/slideLayout8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6" hidden="1"/>
          <p:cNvSpPr/>
          <p:nvPr/>
        </p:nvSpPr>
        <p:spPr>
          <a:xfrm>
            <a:off x="12001320" y="0"/>
            <a:ext cx="189360" cy="137052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10" name="Rectangle 7" hidden="1"/>
          <p:cNvSpPr/>
          <p:nvPr/>
        </p:nvSpPr>
        <p:spPr>
          <a:xfrm>
            <a:off x="12001320" y="1371600"/>
            <a:ext cx="189360" cy="548532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2" name="Rectangle 8"/>
          <p:cNvSpPr/>
          <p:nvPr/>
        </p:nvSpPr>
        <p:spPr>
          <a:xfrm>
            <a:off x="12001320" y="4846320"/>
            <a:ext cx="189360" cy="201060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3" name="Rectangle 9"/>
          <p:cNvSpPr/>
          <p:nvPr/>
        </p:nvSpPr>
        <p:spPr>
          <a:xfrm>
            <a:off x="12001320" y="0"/>
            <a:ext cx="189360" cy="484524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CA" sz="3600" b="0" strike="noStrike" cap="all" spc="-1">
                <a:solidFill>
                  <a:srgbClr val="BF0041"/>
                </a:solidFill>
                <a:latin typeface="Leelawadee UI Semilight"/>
              </a:rPr>
              <a:t>Click to edit the title text format</a:t>
            </a:r>
          </a:p>
        </p:txBody>
      </p:sp>
      <p:sp>
        <p:nvSpPr>
          <p:cNvPr id="5" name="PlaceHolder 2"/>
          <p:cNvSpPr>
            <a:spLocks noGrp="1"/>
          </p:cNvSpPr>
          <p:nvPr>
            <p:ph type="ftr" idx="1"/>
          </p:nvPr>
        </p:nvSpPr>
        <p:spPr>
          <a:xfrm>
            <a:off x="609480" y="6492960"/>
            <a:ext cx="4570920" cy="2826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000" b="0" strike="noStrike" spc="-1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000" b="0" strike="noStrike" spc="-1">
                <a:solidFill>
                  <a:srgbClr val="000000"/>
                </a:solidFill>
                <a:latin typeface="Arial"/>
              </a:rPr>
              <a:t>&lt;footer&gt;</a:t>
            </a:r>
            <a:endParaRPr lang="en-CA" sz="1000" b="0" strike="noStrike" spc="-1">
              <a:latin typeface="Times New Roman"/>
            </a:endParaRPr>
          </a:p>
        </p:txBody>
      </p:sp>
      <p:sp>
        <p:nvSpPr>
          <p:cNvPr id="6" name="PlaceHolder 3"/>
          <p:cNvSpPr>
            <a:spLocks noGrp="1"/>
          </p:cNvSpPr>
          <p:nvPr>
            <p:ph type="sldNum" idx="2"/>
          </p:nvPr>
        </p:nvSpPr>
        <p:spPr>
          <a:xfrm rot="16200000">
            <a:off x="11188800" y="5825520"/>
            <a:ext cx="1314720" cy="4856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US" sz="2400" b="1" strike="noStrike" spc="-1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fld id="{3AE116C5-B364-4284-84F1-0F94DB9AF154}" type="slidenum">
              <a:rPr lang="en-US" sz="2400" b="1" strike="noStrike" spc="-1">
                <a:solidFill>
                  <a:srgbClr val="000000"/>
                </a:solidFill>
                <a:latin typeface="Arial"/>
              </a:rPr>
              <a:t>‹#›</a:t>
            </a:fld>
            <a:endParaRPr lang="en-CA" sz="2400" b="0" strike="noStrike" spc="-1">
              <a:latin typeface="Times New Roman"/>
            </a:endParaRPr>
          </a:p>
        </p:txBody>
      </p:sp>
      <p:sp>
        <p:nvSpPr>
          <p:cNvPr id="7" name="PlaceHolder 4"/>
          <p:cNvSpPr>
            <a:spLocks noGrp="1"/>
          </p:cNvSpPr>
          <p:nvPr>
            <p:ph type="dt" idx="3"/>
          </p:nvPr>
        </p:nvSpPr>
        <p:spPr>
          <a:xfrm>
            <a:off x="609480" y="6172200"/>
            <a:ext cx="4570920" cy="303840"/>
          </a:xfrm>
          <a:prstGeom prst="rect">
            <a:avLst/>
          </a:prstGeom>
          <a:noFill/>
          <a:ln w="0">
            <a:noFill/>
          </a:ln>
        </p:spPr>
        <p:txBody>
          <a:bodyPr bIns="0" anchor="b">
            <a:noAutofit/>
          </a:bodyPr>
          <a:lstStyle>
            <a:lvl1pPr>
              <a:defRPr lang="en-CA" sz="1400" b="0" strike="noStrike" spc="-1">
                <a:latin typeface="Times New Roman"/>
              </a:defRPr>
            </a:lvl1pPr>
          </a:lstStyle>
          <a:p>
            <a:r>
              <a:rPr lang="en-CA" sz="1400" b="0" strike="noStrike" spc="-1">
                <a:latin typeface="Times New Roman"/>
              </a:rPr>
              <a:t>&lt;date/time&gt;</a:t>
            </a:r>
          </a:p>
        </p:txBody>
      </p:sp>
      <p:sp>
        <p:nvSpPr>
          <p:cNvPr id="8" name="PlaceHolder 5"/>
          <p:cNvSpPr>
            <a:spLocks noGrp="1"/>
          </p:cNvSpPr>
          <p:nvPr>
            <p:ph type="body"/>
          </p:nvPr>
        </p:nvSpPr>
        <p:spPr>
          <a:xfrm>
            <a:off x="424800" y="1015200"/>
            <a:ext cx="10994400" cy="5050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400" b="0" strike="noStrike" spc="-1">
                <a:latin typeface="Nirmala UI Semilight"/>
              </a:rPr>
              <a:t>Click to edit the outline text format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Nirmala UI Semilight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>
                <a:latin typeface="Nirmala UI Semilight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2000" b="0" strike="noStrike" spc="-1">
                <a:latin typeface="Nirmala UI Semilight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000" b="0" strike="noStrike" spc="-1">
                <a:latin typeface="Nirmala UI Semilight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000" b="0" strike="noStrike" spc="-1">
                <a:latin typeface="Nirmala UI Semilight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000" b="0" strike="noStrike" spc="-1">
                <a:latin typeface="Nirmala UI Semilight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6"/>
          <p:cNvSpPr/>
          <p:nvPr/>
        </p:nvSpPr>
        <p:spPr>
          <a:xfrm>
            <a:off x="12001320" y="0"/>
            <a:ext cx="189360" cy="137052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46" name="Rectangle 7"/>
          <p:cNvSpPr/>
          <p:nvPr/>
        </p:nvSpPr>
        <p:spPr>
          <a:xfrm>
            <a:off x="12001320" y="1371600"/>
            <a:ext cx="189360" cy="548532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cxnSp>
        <p:nvCxnSpPr>
          <p:cNvPr id="47" name="Straight Connector 8"/>
          <p:cNvCxnSpPr/>
          <p:nvPr/>
        </p:nvCxnSpPr>
        <p:spPr>
          <a:xfrm>
            <a:off x="6663240" y="1656720"/>
            <a:ext cx="1080" cy="4444920"/>
          </a:xfrm>
          <a:prstGeom prst="straightConnector1">
            <a:avLst/>
          </a:prstGeom>
          <a:ln w="9360">
            <a:solidFill>
              <a:srgbClr val="9D1E23"/>
            </a:solidFill>
            <a:round/>
          </a:ln>
        </p:spPr>
      </p:cxnSp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CA" sz="3600" b="0" strike="noStrike" cap="all" spc="-1">
                <a:solidFill>
                  <a:srgbClr val="BF0041"/>
                </a:solidFill>
                <a:latin typeface="Leelawadee UI Semilight"/>
              </a:rPr>
              <a:t>Click to edit the title text format</a:t>
            </a: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6094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000" b="0" strike="noStrike" spc="-1">
                <a:latin typeface="Nirmala UI Semilight"/>
              </a:rPr>
              <a:t>Click to edit the outline text format</a:t>
            </a:r>
          </a:p>
          <a:p>
            <a:pPr marL="864000" lvl="1" indent="-324000">
              <a:spcBef>
                <a:spcPts val="567"/>
              </a:spcBef>
              <a:spcAft>
                <a:spcPts val="567"/>
              </a:spcAft>
              <a:buClr>
                <a:srgbClr val="000000"/>
              </a:buClr>
              <a:buSzPct val="75000"/>
              <a:buFont typeface="Symbol" charset="2"/>
              <a:buChar char=""/>
            </a:pPr>
            <a:r>
              <a:rPr lang="en-CA" sz="1600" b="0" strike="noStrike" spc="-1">
                <a:latin typeface="Nirmala UI Semilight"/>
              </a:rPr>
              <a:t>Second Outline Level</a:t>
            </a:r>
          </a:p>
          <a:p>
            <a:pPr marL="1296000" lvl="2" indent="-288000"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>
                <a:latin typeface="Nirmala UI Semilight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2000" b="0" strike="noStrike" spc="-1">
                <a:latin typeface="Nirmala UI Semilight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000" b="0" strike="noStrike" spc="-1">
                <a:latin typeface="Nirmala UI Semilight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000" b="0" strike="noStrike" spc="-1">
                <a:latin typeface="Nirmala UI Semilight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000" b="0" strike="noStrike" spc="-1">
                <a:latin typeface="Nirmala UI Semilight"/>
              </a:rPr>
              <a:t>Seventh Outline Level</a:t>
            </a:r>
          </a:p>
        </p:txBody>
      </p:sp>
      <p:sp>
        <p:nvSpPr>
          <p:cNvPr id="50" name="PlaceHolder 3"/>
          <p:cNvSpPr>
            <a:spLocks noGrp="1"/>
          </p:cNvSpPr>
          <p:nvPr>
            <p:ph type="body"/>
          </p:nvPr>
        </p:nvSpPr>
        <p:spPr>
          <a:xfrm>
            <a:off x="581544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000" b="0" strike="noStrike" spc="-1">
                <a:latin typeface="Nirmala UI Semilight"/>
              </a:rPr>
              <a:t>Click to edit the outline text format</a:t>
            </a:r>
          </a:p>
          <a:p>
            <a:pPr marL="864000" lvl="1" indent="-324000">
              <a:spcBef>
                <a:spcPts val="567"/>
              </a:spcBef>
              <a:spcAft>
                <a:spcPts val="567"/>
              </a:spcAft>
              <a:buClr>
                <a:srgbClr val="000000"/>
              </a:buClr>
              <a:buSzPct val="75000"/>
              <a:buFont typeface="Symbol" charset="2"/>
              <a:buChar char=""/>
            </a:pPr>
            <a:r>
              <a:rPr lang="en-CA" sz="1600" b="0" strike="noStrike" spc="-1">
                <a:latin typeface="Nirmala UI Semilight"/>
              </a:rPr>
              <a:t>Second Outline Level</a:t>
            </a:r>
          </a:p>
          <a:p>
            <a:pPr marL="1296000" lvl="2" indent="-288000"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>
                <a:latin typeface="Nirmala UI Semilight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2000" b="0" strike="noStrike" spc="-1">
                <a:latin typeface="Nirmala UI Semilight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000" b="0" strike="noStrike" spc="-1">
                <a:latin typeface="Nirmala UI Semilight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000" b="0" strike="noStrike" spc="-1">
                <a:latin typeface="Nirmala UI Semilight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000" b="0" strike="noStrike" spc="-1">
                <a:latin typeface="Nirmala UI Semilight"/>
              </a:rPr>
              <a:t>Seventh Outline Level</a:t>
            </a:r>
          </a:p>
        </p:txBody>
      </p:sp>
      <p:sp>
        <p:nvSpPr>
          <p:cNvPr id="51" name="PlaceHolder 4"/>
          <p:cNvSpPr>
            <a:spLocks noGrp="1"/>
          </p:cNvSpPr>
          <p:nvPr>
            <p:ph type="ftr" idx="4"/>
          </p:nvPr>
        </p:nvSpPr>
        <p:spPr>
          <a:xfrm>
            <a:off x="609480" y="6492960"/>
            <a:ext cx="4570920" cy="2826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000" b="0" strike="noStrike" spc="-1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000" b="0" strike="noStrike" spc="-1">
                <a:solidFill>
                  <a:srgbClr val="000000"/>
                </a:solidFill>
                <a:latin typeface="Arial"/>
              </a:rPr>
              <a:t>&lt;footer&gt;</a:t>
            </a:r>
            <a:endParaRPr lang="en-CA" sz="1000" b="0" strike="noStrike" spc="-1">
              <a:latin typeface="Times New Roman"/>
            </a:endParaRPr>
          </a:p>
        </p:txBody>
      </p:sp>
      <p:sp>
        <p:nvSpPr>
          <p:cNvPr id="52" name="PlaceHolder 5"/>
          <p:cNvSpPr>
            <a:spLocks noGrp="1"/>
          </p:cNvSpPr>
          <p:nvPr>
            <p:ph type="sldNum" idx="5"/>
          </p:nvPr>
        </p:nvSpPr>
        <p:spPr>
          <a:xfrm rot="16200000">
            <a:off x="11188800" y="5825520"/>
            <a:ext cx="1314720" cy="4856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US" sz="2400" b="1" strike="noStrike" spc="-1">
                <a:solidFill>
                  <a:srgbClr val="D1282E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fld id="{5252FAC0-2957-4E02-9C3E-03C506BEBE47}" type="slidenum">
              <a:rPr lang="en-US" sz="2400" b="1" strike="noStrike" spc="-1">
                <a:solidFill>
                  <a:srgbClr val="D1282E"/>
                </a:solidFill>
                <a:latin typeface="Arial"/>
              </a:rPr>
              <a:t>‹#›</a:t>
            </a:fld>
            <a:endParaRPr lang="en-CA" sz="2400" b="0" strike="noStrike" spc="-1">
              <a:latin typeface="Times New Roman"/>
            </a:endParaRPr>
          </a:p>
        </p:txBody>
      </p:sp>
      <p:sp>
        <p:nvSpPr>
          <p:cNvPr id="53" name="PlaceHolder 6"/>
          <p:cNvSpPr>
            <a:spLocks noGrp="1"/>
          </p:cNvSpPr>
          <p:nvPr>
            <p:ph type="dt" idx="6"/>
          </p:nvPr>
        </p:nvSpPr>
        <p:spPr>
          <a:xfrm>
            <a:off x="609480" y="6172200"/>
            <a:ext cx="4570920" cy="303840"/>
          </a:xfrm>
          <a:prstGeom prst="rect">
            <a:avLst/>
          </a:prstGeom>
          <a:noFill/>
          <a:ln w="0">
            <a:noFill/>
          </a:ln>
        </p:spPr>
        <p:txBody>
          <a:bodyPr bIns="0" anchor="b">
            <a:noAutofit/>
          </a:bodyPr>
          <a:lstStyle>
            <a:lvl1pPr>
              <a:defRPr lang="en-CA" sz="1400" b="0" strike="noStrike" spc="-1">
                <a:latin typeface="Times New Roman"/>
              </a:defRPr>
            </a:lvl1pPr>
          </a:lstStyle>
          <a:p>
            <a:r>
              <a:rPr lang="en-CA" sz="1400" b="0" strike="noStrike" spc="-1">
                <a:latin typeface="Times New Roman"/>
              </a:rPr>
              <a:t>&lt;date/time&gt;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Rectangle 6"/>
          <p:cNvSpPr/>
          <p:nvPr/>
        </p:nvSpPr>
        <p:spPr>
          <a:xfrm>
            <a:off x="12001320" y="0"/>
            <a:ext cx="189360" cy="137052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91" name="Rectangle 7"/>
          <p:cNvSpPr/>
          <p:nvPr/>
        </p:nvSpPr>
        <p:spPr>
          <a:xfrm>
            <a:off x="12001320" y="1371600"/>
            <a:ext cx="189360" cy="548532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cxnSp>
        <p:nvCxnSpPr>
          <p:cNvPr id="92" name="Straight Connector 8"/>
          <p:cNvCxnSpPr/>
          <p:nvPr/>
        </p:nvCxnSpPr>
        <p:spPr>
          <a:xfrm>
            <a:off x="6663240" y="1541160"/>
            <a:ext cx="1080" cy="4444920"/>
          </a:xfrm>
          <a:prstGeom prst="straightConnector1">
            <a:avLst/>
          </a:prstGeom>
          <a:ln w="9360">
            <a:solidFill>
              <a:srgbClr val="9D1E23"/>
            </a:solidFill>
            <a:round/>
          </a:ln>
        </p:spPr>
      </p:cxnSp>
      <p:sp>
        <p:nvSpPr>
          <p:cNvPr id="93" name="PlaceHolder 1"/>
          <p:cNvSpPr>
            <a:spLocks noGrp="1"/>
          </p:cNvSpPr>
          <p:nvPr>
            <p:ph type="ftr" idx="7"/>
          </p:nvPr>
        </p:nvSpPr>
        <p:spPr>
          <a:xfrm>
            <a:off x="609480" y="6492960"/>
            <a:ext cx="4570920" cy="2826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000" b="0" strike="noStrike" spc="-1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000" b="0" strike="noStrike" spc="-1">
                <a:solidFill>
                  <a:srgbClr val="000000"/>
                </a:solidFill>
                <a:latin typeface="Arial"/>
              </a:rPr>
              <a:t>&lt;footer&gt;</a:t>
            </a:r>
            <a:endParaRPr lang="en-CA" sz="1000" b="0" strike="noStrike" spc="-1">
              <a:latin typeface="Times New Roman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 type="sldNum" idx="8"/>
          </p:nvPr>
        </p:nvSpPr>
        <p:spPr>
          <a:xfrm rot="16200000">
            <a:off x="11188800" y="5825520"/>
            <a:ext cx="1314720" cy="4856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US" sz="2400" b="1" strike="noStrike" spc="-1">
                <a:solidFill>
                  <a:srgbClr val="D1282E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fld id="{82754B49-3C5E-4C0F-B09C-83E564AA43B0}" type="slidenum">
              <a:rPr lang="en-US" sz="2400" b="1" strike="noStrike" spc="-1">
                <a:solidFill>
                  <a:srgbClr val="D1282E"/>
                </a:solidFill>
                <a:latin typeface="Arial"/>
              </a:rPr>
              <a:t>‹#›</a:t>
            </a:fld>
            <a:endParaRPr lang="en-CA" sz="2400" b="0" strike="noStrike" spc="-1">
              <a:latin typeface="Times New Roman"/>
            </a:endParaRPr>
          </a:p>
        </p:txBody>
      </p:sp>
      <p:sp>
        <p:nvSpPr>
          <p:cNvPr id="95" name="PlaceHolder 3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r>
              <a:rPr lang="en-CA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96" name="PlaceHolder 4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Rectangle 6"/>
          <p:cNvSpPr/>
          <p:nvPr/>
        </p:nvSpPr>
        <p:spPr>
          <a:xfrm>
            <a:off x="12001320" y="0"/>
            <a:ext cx="189360" cy="137052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134" name="Rectangle 7"/>
          <p:cNvSpPr/>
          <p:nvPr/>
        </p:nvSpPr>
        <p:spPr>
          <a:xfrm>
            <a:off x="12001320" y="1371600"/>
            <a:ext cx="189360" cy="548532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r>
              <a:rPr lang="en-CA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136" name="PlaceHolder 2"/>
          <p:cNvSpPr>
            <a:spLocks noGrp="1"/>
          </p:cNvSpPr>
          <p:nvPr>
            <p:ph type="body"/>
          </p:nvPr>
        </p:nvSpPr>
        <p:spPr>
          <a:xfrm>
            <a:off x="609480" y="1073880"/>
            <a:ext cx="10158840" cy="5051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000" b="0" strike="noStrike" spc="-1">
                <a:latin typeface="Arial"/>
              </a:rPr>
              <a:t>Seventh Outline Level</a:t>
            </a:r>
          </a:p>
        </p:txBody>
      </p:sp>
      <p:sp>
        <p:nvSpPr>
          <p:cNvPr id="137" name="PlaceHolder 3"/>
          <p:cNvSpPr>
            <a:spLocks noGrp="1"/>
          </p:cNvSpPr>
          <p:nvPr>
            <p:ph type="ftr" idx="9"/>
          </p:nvPr>
        </p:nvSpPr>
        <p:spPr>
          <a:xfrm>
            <a:off x="44280" y="6574320"/>
            <a:ext cx="4570920" cy="2826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US" sz="1000" b="0" strike="noStrike" spc="-1">
                <a:solidFill>
                  <a:srgbClr val="A6A6A6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000" b="0" strike="noStrike" spc="-1">
                <a:solidFill>
                  <a:srgbClr val="A6A6A6"/>
                </a:solidFill>
                <a:latin typeface="Arial"/>
              </a:rPr>
              <a:t>&lt;footer&gt;</a:t>
            </a:r>
            <a:endParaRPr lang="en-CA" sz="1000" b="0" strike="noStrike" spc="-1">
              <a:latin typeface="Times New Roman"/>
            </a:endParaRPr>
          </a:p>
        </p:txBody>
      </p:sp>
      <p:sp>
        <p:nvSpPr>
          <p:cNvPr id="138" name="PlaceHolder 4"/>
          <p:cNvSpPr>
            <a:spLocks noGrp="1"/>
          </p:cNvSpPr>
          <p:nvPr>
            <p:ph type="sldNum" idx="10"/>
          </p:nvPr>
        </p:nvSpPr>
        <p:spPr>
          <a:xfrm rot="16200000">
            <a:off x="11188800" y="5825520"/>
            <a:ext cx="1314720" cy="4856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US" sz="2400" b="1" strike="noStrike" spc="-1">
                <a:solidFill>
                  <a:srgbClr val="D1282E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fld id="{E81E72DE-C8EB-4492-9A82-25F2E2A71EF3}" type="slidenum">
              <a:rPr lang="en-US" sz="2400" b="1" strike="noStrike" spc="-1">
                <a:solidFill>
                  <a:srgbClr val="D1282E"/>
                </a:solidFill>
                <a:latin typeface="Arial"/>
              </a:rPr>
              <a:t>‹#›</a:t>
            </a:fld>
            <a:endParaRPr lang="en-CA" sz="2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Rectangle 6" hidden="1"/>
          <p:cNvSpPr/>
          <p:nvPr/>
        </p:nvSpPr>
        <p:spPr>
          <a:xfrm>
            <a:off x="12001320" y="0"/>
            <a:ext cx="189360" cy="137052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176" name="Rectangle 7" hidden="1"/>
          <p:cNvSpPr/>
          <p:nvPr/>
        </p:nvSpPr>
        <p:spPr>
          <a:xfrm>
            <a:off x="12001320" y="1371600"/>
            <a:ext cx="189360" cy="548532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177" name="Rectangle 8"/>
          <p:cNvSpPr/>
          <p:nvPr/>
        </p:nvSpPr>
        <p:spPr>
          <a:xfrm>
            <a:off x="12001320" y="4846320"/>
            <a:ext cx="189360" cy="201060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178" name="Rectangle 9"/>
          <p:cNvSpPr/>
          <p:nvPr/>
        </p:nvSpPr>
        <p:spPr>
          <a:xfrm>
            <a:off x="12001320" y="0"/>
            <a:ext cx="189360" cy="484524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179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CA" sz="3600" b="0" strike="noStrike" cap="all" spc="-1">
                <a:solidFill>
                  <a:srgbClr val="BF0041"/>
                </a:solidFill>
                <a:latin typeface="Leelawadee UI Semilight"/>
              </a:rPr>
              <a:t>Click to edit the title text format</a:t>
            </a:r>
          </a:p>
        </p:txBody>
      </p:sp>
      <p:sp>
        <p:nvSpPr>
          <p:cNvPr id="180" name="PlaceHolder 2"/>
          <p:cNvSpPr>
            <a:spLocks noGrp="1"/>
          </p:cNvSpPr>
          <p:nvPr>
            <p:ph type="ftr" idx="11"/>
          </p:nvPr>
        </p:nvSpPr>
        <p:spPr>
          <a:xfrm>
            <a:off x="609480" y="6492960"/>
            <a:ext cx="4570920" cy="2826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000" b="0" strike="noStrike" spc="-1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000" b="0" strike="noStrike" spc="-1">
                <a:solidFill>
                  <a:srgbClr val="000000"/>
                </a:solidFill>
                <a:latin typeface="Arial"/>
              </a:rPr>
              <a:t>&lt;footer&gt;</a:t>
            </a:r>
            <a:endParaRPr lang="en-CA" sz="1000" b="0" strike="noStrike" spc="-1">
              <a:latin typeface="Times New Roman"/>
            </a:endParaRPr>
          </a:p>
        </p:txBody>
      </p:sp>
      <p:sp>
        <p:nvSpPr>
          <p:cNvPr id="181" name="PlaceHolder 3"/>
          <p:cNvSpPr>
            <a:spLocks noGrp="1"/>
          </p:cNvSpPr>
          <p:nvPr>
            <p:ph type="sldNum" idx="12"/>
          </p:nvPr>
        </p:nvSpPr>
        <p:spPr>
          <a:xfrm rot="16200000">
            <a:off x="11188800" y="5825520"/>
            <a:ext cx="1314720" cy="4856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US" sz="2400" b="1" strike="noStrike" spc="-1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fld id="{7F138372-804F-4E47-9B14-066C50CEB78A}" type="slidenum">
              <a:rPr lang="en-US" sz="2400" b="1" strike="noStrike" spc="-1">
                <a:solidFill>
                  <a:srgbClr val="000000"/>
                </a:solidFill>
                <a:latin typeface="Arial"/>
              </a:rPr>
              <a:t>‹#›</a:t>
            </a:fld>
            <a:endParaRPr lang="en-CA" sz="2400" b="0" strike="noStrike" spc="-1">
              <a:latin typeface="Times New Roman"/>
            </a:endParaRPr>
          </a:p>
        </p:txBody>
      </p:sp>
      <p:sp>
        <p:nvSpPr>
          <p:cNvPr id="182" name="PlaceHolder 4"/>
          <p:cNvSpPr>
            <a:spLocks noGrp="1"/>
          </p:cNvSpPr>
          <p:nvPr>
            <p:ph type="dt" idx="13"/>
          </p:nvPr>
        </p:nvSpPr>
        <p:spPr>
          <a:xfrm>
            <a:off x="609480" y="6172200"/>
            <a:ext cx="4570920" cy="303840"/>
          </a:xfrm>
          <a:prstGeom prst="rect">
            <a:avLst/>
          </a:prstGeom>
          <a:noFill/>
          <a:ln w="0">
            <a:noFill/>
          </a:ln>
        </p:spPr>
        <p:txBody>
          <a:bodyPr bIns="0" anchor="b">
            <a:noAutofit/>
          </a:bodyPr>
          <a:lstStyle>
            <a:lvl1pPr>
              <a:defRPr lang="en-CA" sz="1400" b="0" strike="noStrike" spc="-1">
                <a:latin typeface="Times New Roman"/>
              </a:defRPr>
            </a:lvl1pPr>
          </a:lstStyle>
          <a:p>
            <a:r>
              <a:rPr lang="en-CA" sz="1400" b="0" strike="noStrike" spc="-1">
                <a:latin typeface="Times New Roman"/>
              </a:rPr>
              <a:t>&lt;date/time&gt;</a:t>
            </a:r>
          </a:p>
        </p:txBody>
      </p:sp>
      <p:sp>
        <p:nvSpPr>
          <p:cNvPr id="183" name="PlaceHolder 5"/>
          <p:cNvSpPr>
            <a:spLocks noGrp="1"/>
          </p:cNvSpPr>
          <p:nvPr>
            <p:ph type="body"/>
          </p:nvPr>
        </p:nvSpPr>
        <p:spPr>
          <a:xfrm>
            <a:off x="424800" y="1015200"/>
            <a:ext cx="10994400" cy="5050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400" b="0" strike="noStrike" spc="-1">
                <a:latin typeface="Nirmala UI Semilight"/>
              </a:rPr>
              <a:t>Click to edit the outline text format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Nirmala UI Semilight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>
                <a:latin typeface="Nirmala UI Semilight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2000" b="0" strike="noStrike" spc="-1">
                <a:latin typeface="Nirmala UI Semilight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000" b="0" strike="noStrike" spc="-1">
                <a:latin typeface="Nirmala UI Semilight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000" b="0" strike="noStrike" spc="-1">
                <a:latin typeface="Nirmala UI Semilight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000" b="0" strike="noStrike" spc="-1">
                <a:latin typeface="Nirmala UI Semilight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Rectangle 6"/>
          <p:cNvSpPr/>
          <p:nvPr/>
        </p:nvSpPr>
        <p:spPr>
          <a:xfrm>
            <a:off x="12001320" y="0"/>
            <a:ext cx="189360" cy="137052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221" name="Rectangle 7"/>
          <p:cNvSpPr/>
          <p:nvPr/>
        </p:nvSpPr>
        <p:spPr>
          <a:xfrm>
            <a:off x="12001320" y="1371600"/>
            <a:ext cx="189360" cy="548532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cxnSp>
        <p:nvCxnSpPr>
          <p:cNvPr id="222" name="Straight Connector 8"/>
          <p:cNvCxnSpPr/>
          <p:nvPr/>
        </p:nvCxnSpPr>
        <p:spPr>
          <a:xfrm>
            <a:off x="6663240" y="1656720"/>
            <a:ext cx="1080" cy="4444920"/>
          </a:xfrm>
          <a:prstGeom prst="straightConnector1">
            <a:avLst/>
          </a:prstGeom>
          <a:ln w="9360">
            <a:solidFill>
              <a:srgbClr val="9D1E23"/>
            </a:solidFill>
            <a:round/>
          </a:ln>
        </p:spPr>
      </p:cxnSp>
      <p:sp>
        <p:nvSpPr>
          <p:cNvPr id="223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r>
              <a:rPr lang="en-CA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224" name="PlaceHolder 2"/>
          <p:cNvSpPr>
            <a:spLocks noGrp="1"/>
          </p:cNvSpPr>
          <p:nvPr>
            <p:ph type="body"/>
          </p:nvPr>
        </p:nvSpPr>
        <p:spPr>
          <a:xfrm>
            <a:off x="6094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000" b="0" strike="noStrike" spc="-1">
                <a:latin typeface="Arial"/>
              </a:rPr>
              <a:t>Seventh Outline Level</a:t>
            </a:r>
          </a:p>
        </p:txBody>
      </p:sp>
      <p:sp>
        <p:nvSpPr>
          <p:cNvPr id="225" name="PlaceHolder 3"/>
          <p:cNvSpPr>
            <a:spLocks noGrp="1"/>
          </p:cNvSpPr>
          <p:nvPr>
            <p:ph type="body"/>
          </p:nvPr>
        </p:nvSpPr>
        <p:spPr>
          <a:xfrm>
            <a:off x="581544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000" b="0" strike="noStrike" spc="-1">
                <a:latin typeface="Arial"/>
              </a:rPr>
              <a:t>Seventh Outline Level</a:t>
            </a:r>
          </a:p>
        </p:txBody>
      </p:sp>
      <p:sp>
        <p:nvSpPr>
          <p:cNvPr id="226" name="PlaceHolder 4"/>
          <p:cNvSpPr>
            <a:spLocks noGrp="1"/>
          </p:cNvSpPr>
          <p:nvPr>
            <p:ph type="ftr" idx="14"/>
          </p:nvPr>
        </p:nvSpPr>
        <p:spPr>
          <a:xfrm>
            <a:off x="609480" y="6492960"/>
            <a:ext cx="4570920" cy="2826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000" b="0" strike="noStrike" spc="-1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000" b="0" strike="noStrike" spc="-1">
                <a:solidFill>
                  <a:srgbClr val="000000"/>
                </a:solidFill>
                <a:latin typeface="Arial"/>
              </a:rPr>
              <a:t>&lt;footer&gt;</a:t>
            </a:r>
            <a:endParaRPr lang="en-CA" sz="1000" b="0" strike="noStrike" spc="-1">
              <a:latin typeface="Times New Roman"/>
            </a:endParaRPr>
          </a:p>
        </p:txBody>
      </p:sp>
      <p:sp>
        <p:nvSpPr>
          <p:cNvPr id="227" name="PlaceHolder 5"/>
          <p:cNvSpPr>
            <a:spLocks noGrp="1"/>
          </p:cNvSpPr>
          <p:nvPr>
            <p:ph type="sldNum" idx="15"/>
          </p:nvPr>
        </p:nvSpPr>
        <p:spPr>
          <a:xfrm rot="16200000">
            <a:off x="11188800" y="5825520"/>
            <a:ext cx="1314720" cy="4856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US" sz="2400" b="1" strike="noStrike" spc="-1">
                <a:solidFill>
                  <a:srgbClr val="D1282E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fld id="{733BFD97-903C-46DC-94D7-A824880E6E00}" type="slidenum">
              <a:rPr lang="en-US" sz="2400" b="1" strike="noStrike" spc="-1">
                <a:solidFill>
                  <a:srgbClr val="D1282E"/>
                </a:solidFill>
                <a:latin typeface="Arial"/>
              </a:rPr>
              <a:t>‹#›</a:t>
            </a:fld>
            <a:endParaRPr lang="en-CA" sz="2400" b="0" strike="noStrike" spc="-1">
              <a:latin typeface="Times New Roman"/>
            </a:endParaRPr>
          </a:p>
        </p:txBody>
      </p:sp>
      <p:sp>
        <p:nvSpPr>
          <p:cNvPr id="228" name="PlaceHolder 6"/>
          <p:cNvSpPr>
            <a:spLocks noGrp="1"/>
          </p:cNvSpPr>
          <p:nvPr>
            <p:ph type="dt" idx="16"/>
          </p:nvPr>
        </p:nvSpPr>
        <p:spPr>
          <a:xfrm>
            <a:off x="609480" y="6172200"/>
            <a:ext cx="4570920" cy="303840"/>
          </a:xfrm>
          <a:prstGeom prst="rect">
            <a:avLst/>
          </a:prstGeom>
          <a:noFill/>
          <a:ln w="0">
            <a:noFill/>
          </a:ln>
        </p:spPr>
        <p:txBody>
          <a:bodyPr bIns="0" anchor="b">
            <a:noAutofit/>
          </a:bodyPr>
          <a:lstStyle>
            <a:lvl1pPr>
              <a:defRPr lang="en-CA" sz="1400" b="0" strike="noStrike" spc="-1">
                <a:latin typeface="Times New Roman"/>
              </a:defRPr>
            </a:lvl1pPr>
          </a:lstStyle>
          <a:p>
            <a:r>
              <a:rPr lang="en-CA" sz="1400" b="0" strike="noStrike" spc="-1">
                <a:latin typeface="Times New Roman"/>
              </a:rPr>
              <a:t>&lt;date/time&gt;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Rectangle 6"/>
          <p:cNvSpPr/>
          <p:nvPr/>
        </p:nvSpPr>
        <p:spPr>
          <a:xfrm>
            <a:off x="12001320" y="0"/>
            <a:ext cx="190080" cy="137124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266" name="Rectangle 7"/>
          <p:cNvSpPr/>
          <p:nvPr/>
        </p:nvSpPr>
        <p:spPr>
          <a:xfrm>
            <a:off x="12001320" y="1371600"/>
            <a:ext cx="190080" cy="548604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267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7721280" cy="13712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3600" b="0" strike="noStrike" cap="all" spc="-60">
                <a:solidFill>
                  <a:srgbClr val="D1282E"/>
                </a:solidFill>
                <a:latin typeface="Arial Black"/>
              </a:rPr>
              <a:t>Click to edit Master title style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8" name="PlaceHolder 2"/>
          <p:cNvSpPr>
            <a:spLocks noGrp="1"/>
          </p:cNvSpPr>
          <p:nvPr>
            <p:ph type="body"/>
          </p:nvPr>
        </p:nvSpPr>
        <p:spPr>
          <a:xfrm>
            <a:off x="2174400" y="1574640"/>
            <a:ext cx="4388760" cy="45255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432000" indent="-324000">
              <a:lnSpc>
                <a:spcPct val="100000"/>
              </a:lnSpc>
              <a:spcBef>
                <a:spcPts val="561"/>
              </a:spcBef>
              <a:spcAft>
                <a:spcPts val="601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0" algn="l"/>
              </a:tabLst>
            </a:pPr>
            <a:r>
              <a:rPr lang="en-US" sz="2800" b="1" strike="noStrike" spc="-1">
                <a:solidFill>
                  <a:srgbClr val="000000"/>
                </a:solidFill>
                <a:latin typeface="Arial"/>
              </a:rPr>
              <a:t>Edit Master text styles</a:t>
            </a:r>
          </a:p>
          <a:p>
            <a:pPr marL="864000" lvl="1" indent="-3240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SzPct val="75000"/>
              <a:buFont typeface="Symbol" charset="2"/>
              <a:buChar char=""/>
              <a:tabLst>
                <a:tab pos="0" algn="l"/>
              </a:tabLst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</a:rPr>
              <a:t>Second level</a:t>
            </a:r>
          </a:p>
          <a:p>
            <a:pPr marL="1296000" lvl="2" indent="-2880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0" algn="l"/>
              </a:tabLst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Third level</a:t>
            </a:r>
          </a:p>
          <a:p>
            <a:pPr marL="1728000" lvl="3" indent="-2160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SzPct val="75000"/>
              <a:buFont typeface="Symbol" charset="2"/>
              <a:buChar char=""/>
              <a:tabLst>
                <a:tab pos="0" algn="l"/>
              </a:tabLst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level</a:t>
            </a:r>
          </a:p>
          <a:p>
            <a:pPr marL="2160000" lvl="4" indent="-2160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0" algn="l"/>
              </a:tabLst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Fifth level</a:t>
            </a:r>
          </a:p>
        </p:txBody>
      </p:sp>
      <p:sp>
        <p:nvSpPr>
          <p:cNvPr id="269" name="PlaceHolder 3"/>
          <p:cNvSpPr>
            <a:spLocks noGrp="1"/>
          </p:cNvSpPr>
          <p:nvPr>
            <p:ph type="body"/>
          </p:nvPr>
        </p:nvSpPr>
        <p:spPr>
          <a:xfrm>
            <a:off x="6786720" y="1574640"/>
            <a:ext cx="4388760" cy="45255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>
              <a:lnSpc>
                <a:spcPct val="100000"/>
              </a:lnSpc>
              <a:spcBef>
                <a:spcPts val="561"/>
              </a:spcBef>
              <a:spcAft>
                <a:spcPts val="601"/>
              </a:spcAft>
              <a:buNone/>
              <a:tabLst>
                <a:tab pos="0" algn="l"/>
              </a:tabLst>
            </a:pPr>
            <a:r>
              <a:rPr lang="en-US" sz="2800" b="1" strike="noStrike" spc="-1">
                <a:solidFill>
                  <a:srgbClr val="000000"/>
                </a:solidFill>
                <a:latin typeface="Arial"/>
              </a:rPr>
              <a:t>Edit Master text styles</a:t>
            </a:r>
          </a:p>
          <a:p>
            <a:pPr marL="457200" lvl="1" indent="-182880">
              <a:lnSpc>
                <a:spcPct val="100000"/>
              </a:lnSpc>
              <a:spcBef>
                <a:spcPts val="479"/>
              </a:spcBef>
              <a:buClr>
                <a:srgbClr val="D1282E"/>
              </a:buClr>
              <a:buFont typeface="Arial"/>
              <a:buChar char="•"/>
              <a:tabLst>
                <a:tab pos="0" algn="l"/>
              </a:tabLst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</a:rPr>
              <a:t>Second level</a:t>
            </a:r>
          </a:p>
          <a:p>
            <a:pPr marL="1143000" lvl="2" indent="-228600">
              <a:lnSpc>
                <a:spcPct val="100000"/>
              </a:lnSpc>
              <a:spcBef>
                <a:spcPts val="400"/>
              </a:spcBef>
              <a:buClr>
                <a:srgbClr val="D1282E"/>
              </a:buClr>
              <a:buFont typeface="Arial"/>
              <a:buChar char="•"/>
              <a:tabLst>
                <a:tab pos="0" algn="l"/>
              </a:tabLst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Third level</a:t>
            </a:r>
          </a:p>
          <a:p>
            <a:pPr marL="1600200" lvl="3" indent="-228600">
              <a:lnSpc>
                <a:spcPct val="100000"/>
              </a:lnSpc>
              <a:spcBef>
                <a:spcPts val="360"/>
              </a:spcBef>
              <a:buClr>
                <a:srgbClr val="D1282E"/>
              </a:buClr>
              <a:buFont typeface="Arial"/>
              <a:buChar char="•"/>
              <a:tabLst>
                <a:tab pos="0" algn="l"/>
              </a:tabLst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level</a:t>
            </a:r>
          </a:p>
          <a:p>
            <a:pPr marL="2057400" lvl="4" indent="-228600">
              <a:lnSpc>
                <a:spcPct val="100000"/>
              </a:lnSpc>
              <a:spcBef>
                <a:spcPts val="360"/>
              </a:spcBef>
              <a:buClr>
                <a:srgbClr val="D1282E"/>
              </a:buClr>
              <a:buFont typeface="Arial"/>
              <a:buChar char="•"/>
              <a:tabLst>
                <a:tab pos="0" algn="l"/>
              </a:tabLst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Fifth level</a:t>
            </a:r>
          </a:p>
        </p:txBody>
      </p:sp>
      <p:sp>
        <p:nvSpPr>
          <p:cNvPr id="270" name="PlaceHolder 4"/>
          <p:cNvSpPr>
            <a:spLocks noGrp="1"/>
          </p:cNvSpPr>
          <p:nvPr>
            <p:ph type="dt" idx="17"/>
          </p:nvPr>
        </p:nvSpPr>
        <p:spPr>
          <a:xfrm>
            <a:off x="609480" y="6172200"/>
            <a:ext cx="4571640" cy="304560"/>
          </a:xfrm>
          <a:prstGeom prst="rect">
            <a:avLst/>
          </a:prstGeom>
          <a:noFill/>
          <a:ln w="0">
            <a:noFill/>
          </a:ln>
        </p:spPr>
        <p:txBody>
          <a:bodyPr bIns="0" anchor="b">
            <a:noAutofit/>
          </a:bodyPr>
          <a:lstStyle>
            <a:lvl1pPr>
              <a:lnSpc>
                <a:spcPct val="100000"/>
              </a:lnSpc>
              <a:buNone/>
              <a:defRPr lang="en-US" sz="1000" b="0" strike="noStrike" spc="-1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en-US" sz="1000" b="0" strike="noStrike" spc="-1">
                <a:solidFill>
                  <a:srgbClr val="000000"/>
                </a:solidFill>
                <a:latin typeface="Arial"/>
              </a:rPr>
              <a:t>&lt;date/time&gt;</a:t>
            </a:r>
            <a:endParaRPr lang="en-CA" sz="1000" b="0" strike="noStrike" spc="-1">
              <a:latin typeface="Times New Roman"/>
            </a:endParaRPr>
          </a:p>
        </p:txBody>
      </p:sp>
      <p:sp>
        <p:nvSpPr>
          <p:cNvPr id="271" name="PlaceHolder 5"/>
          <p:cNvSpPr>
            <a:spLocks noGrp="1"/>
          </p:cNvSpPr>
          <p:nvPr>
            <p:ph type="ftr" idx="18"/>
          </p:nvPr>
        </p:nvSpPr>
        <p:spPr>
          <a:xfrm>
            <a:off x="609480" y="6492960"/>
            <a:ext cx="4571640" cy="2833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>
            <a:lvl1pPr>
              <a:lnSpc>
                <a:spcPct val="100000"/>
              </a:lnSpc>
              <a:buNone/>
              <a:defRPr lang="en-CA" sz="1000" b="0" strike="noStrike" spc="-1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en-CA" sz="1000" b="0" strike="noStrike" spc="-1">
                <a:solidFill>
                  <a:srgbClr val="000000"/>
                </a:solidFill>
                <a:latin typeface="Arial"/>
              </a:rPr>
              <a:t>&lt;footer&gt;</a:t>
            </a:r>
            <a:endParaRPr lang="en-CA" sz="1000" b="0" strike="noStrike" spc="-1">
              <a:latin typeface="Times New Roman"/>
            </a:endParaRPr>
          </a:p>
        </p:txBody>
      </p:sp>
      <p:sp>
        <p:nvSpPr>
          <p:cNvPr id="272" name="PlaceHolder 6"/>
          <p:cNvSpPr>
            <a:spLocks noGrp="1"/>
          </p:cNvSpPr>
          <p:nvPr>
            <p:ph type="sldNum" idx="19"/>
          </p:nvPr>
        </p:nvSpPr>
        <p:spPr>
          <a:xfrm rot="16200000">
            <a:off x="11188800" y="5824800"/>
            <a:ext cx="1315440" cy="4863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lang="en-US" sz="2400" b="1" strike="noStrike" spc="-1">
                <a:solidFill>
                  <a:srgbClr val="D1282E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</a:pPr>
            <a:fld id="{B5319012-B4EA-498D-B024-ED2545A841F2}" type="slidenum">
              <a:rPr lang="en-US" sz="2400" b="1" strike="noStrike" spc="-1">
                <a:solidFill>
                  <a:srgbClr val="D1282E"/>
                </a:solidFill>
                <a:latin typeface="Arial"/>
              </a:rPr>
              <a:t>‹#›</a:t>
            </a:fld>
            <a:endParaRPr lang="en-CA" sz="2400" b="0" strike="noStrike" spc="-1">
              <a:latin typeface="Times New Roman"/>
            </a:endParaRPr>
          </a:p>
        </p:txBody>
      </p:sp>
      <p:cxnSp>
        <p:nvCxnSpPr>
          <p:cNvPr id="273" name="Straight Connector 8"/>
          <p:cNvCxnSpPr/>
          <p:nvPr/>
        </p:nvCxnSpPr>
        <p:spPr>
          <a:xfrm>
            <a:off x="6663240" y="1656720"/>
            <a:ext cx="360" cy="4444200"/>
          </a:xfrm>
          <a:prstGeom prst="straightConnector1">
            <a:avLst/>
          </a:prstGeom>
          <a:ln w="9360">
            <a:solidFill>
              <a:srgbClr val="9D1E23"/>
            </a:solidFill>
            <a:round/>
          </a:ln>
        </p:spPr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" name="Picture 5"/>
          <p:cNvPicPr/>
          <p:nvPr/>
        </p:nvPicPr>
        <p:blipFill>
          <a:blip r:embed="rId3"/>
          <a:stretch/>
        </p:blipFill>
        <p:spPr>
          <a:xfrm>
            <a:off x="0" y="1303920"/>
            <a:ext cx="12191040" cy="6094800"/>
          </a:xfrm>
          <a:prstGeom prst="rect">
            <a:avLst/>
          </a:prstGeom>
          <a:ln w="0">
            <a:noFill/>
          </a:ln>
        </p:spPr>
      </p:pic>
      <p:sp>
        <p:nvSpPr>
          <p:cNvPr id="317" name="PlaceHolder 1"/>
          <p:cNvSpPr>
            <a:spLocks noGrp="1"/>
          </p:cNvSpPr>
          <p:nvPr>
            <p:ph type="ftr" idx="23"/>
          </p:nvPr>
        </p:nvSpPr>
        <p:spPr>
          <a:xfrm>
            <a:off x="9588960" y="127440"/>
            <a:ext cx="2602080" cy="3391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US" sz="1100" b="0" strike="noStrike" spc="-1">
                <a:solidFill>
                  <a:srgbClr val="A6A6A6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100" b="0" strike="noStrike" spc="-1">
                <a:solidFill>
                  <a:srgbClr val="A6A6A6"/>
                </a:solidFill>
                <a:latin typeface="Arial"/>
              </a:rPr>
              <a:t>“Develop a passion for learning.”</a:t>
            </a:r>
            <a:endParaRPr lang="en-CA" sz="1100" b="0" strike="noStrike" spc="-1">
              <a:latin typeface="Times New Roman"/>
            </a:endParaRPr>
          </a:p>
        </p:txBody>
      </p:sp>
      <p:sp>
        <p:nvSpPr>
          <p:cNvPr id="318" name="Text Box 2"/>
          <p:cNvSpPr/>
          <p:nvPr/>
        </p:nvSpPr>
        <p:spPr>
          <a:xfrm>
            <a:off x="58680" y="468000"/>
            <a:ext cx="10306080" cy="122580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7000"/>
              </a:lnSpc>
              <a:spcAft>
                <a:spcPts val="799"/>
              </a:spcAft>
              <a:buNone/>
            </a:pPr>
            <a:r>
              <a:rPr lang="en-US" sz="3600" b="0" strike="noStrike" spc="-1">
                <a:solidFill>
                  <a:srgbClr val="FF0000"/>
                </a:solidFill>
                <a:latin typeface="Gadugi"/>
                <a:ea typeface="Calibri"/>
              </a:rPr>
              <a:t>RISK AND RESILIENCE BOOTCAMP</a:t>
            </a:r>
            <a:br>
              <a:rPr sz="3600"/>
            </a:br>
            <a:endParaRPr lang="en-CA" sz="3600" b="0" strike="noStrike" spc="-1">
              <a:latin typeface="Arial"/>
            </a:endParaRPr>
          </a:p>
        </p:txBody>
      </p:sp>
      <p:sp>
        <p:nvSpPr>
          <p:cNvPr id="319" name="Oval 1"/>
          <p:cNvSpPr/>
          <p:nvPr/>
        </p:nvSpPr>
        <p:spPr>
          <a:xfrm>
            <a:off x="11068920" y="5891760"/>
            <a:ext cx="619200" cy="619200"/>
          </a:xfrm>
          <a:prstGeom prst="ellipse">
            <a:avLst/>
          </a:prstGeom>
          <a:solidFill>
            <a:srgbClr val="7A7A7A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2800" b="1" strike="noStrike" spc="-1">
                <a:solidFill>
                  <a:srgbClr val="FFFFFF"/>
                </a:solidFill>
                <a:latin typeface="Arial"/>
              </a:rPr>
              <a:t>1</a:t>
            </a:r>
            <a:endParaRPr lang="en-CA" sz="2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PlaceHolder 1"/>
          <p:cNvSpPr>
            <a:spLocks noGrp="1"/>
          </p:cNvSpPr>
          <p:nvPr>
            <p:ph type="title"/>
          </p:nvPr>
        </p:nvSpPr>
        <p:spPr>
          <a:xfrm>
            <a:off x="599760" y="-116280"/>
            <a:ext cx="10188000" cy="1247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CA" sz="3600" b="0" strike="noStrike" cap="all" spc="-1">
                <a:solidFill>
                  <a:srgbClr val="BF0041"/>
                </a:solidFill>
                <a:latin typeface="Leelawadee UI Semilight"/>
              </a:rPr>
              <a:t>Strengths of QRA</a:t>
            </a:r>
          </a:p>
        </p:txBody>
      </p:sp>
      <p:sp>
        <p:nvSpPr>
          <p:cNvPr id="336" name="PlaceHolder 2"/>
          <p:cNvSpPr>
            <a:spLocks noGrp="1"/>
          </p:cNvSpPr>
          <p:nvPr>
            <p:ph/>
          </p:nvPr>
        </p:nvSpPr>
        <p:spPr>
          <a:xfrm>
            <a:off x="424800" y="1051200"/>
            <a:ext cx="10340640" cy="4981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400" b="0" strike="noStrike" spc="-1">
                <a:latin typeface="Nirmala UI Semilight"/>
              </a:rPr>
              <a:t>Supports financial decision-making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Nirmala UI Semilight"/>
              </a:rPr>
              <a:t>Because QRA expresses risks in monetary terms, organizations can, for example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>
                <a:latin typeface="Nirmala UI Semilight"/>
              </a:rPr>
              <a:t>Compare cost of controls vs. expected losses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>
                <a:latin typeface="Nirmala UI Semilight"/>
              </a:rPr>
              <a:t>Justify cybersecurity budgets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>
                <a:latin typeface="Nirmala UI Semilight"/>
              </a:rPr>
              <a:t>Support insurance decisions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>
                <a:latin typeface="Nirmala UI Semilight"/>
              </a:rPr>
              <a:t>Inform strategic investment decisions</a:t>
            </a:r>
          </a:p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400" b="0" strike="noStrike" spc="-1">
                <a:latin typeface="Nirmala UI Semilight"/>
              </a:rPr>
              <a:t>Enables advanced modeling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Nirmala UI Semilight"/>
              </a:rPr>
              <a:t>Monte Carlo and Bayesian techniques allow analysts to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>
                <a:latin typeface="Nirmala UI Semilight"/>
              </a:rPr>
              <a:t>Evaluate uncertainty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>
                <a:latin typeface="Nirmala UI Semilight"/>
              </a:rPr>
              <a:t>Simulate rare events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>
                <a:latin typeface="Nirmala UI Semilight"/>
              </a:rPr>
              <a:t>Model interdependent risks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>
                <a:latin typeface="Nirmala UI Semilight"/>
              </a:rPr>
              <a:t>Produce risk distributions rather than one-dimensional scores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© 2025 Innovation In Software Corporation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PlaceHolder 1"/>
          <p:cNvSpPr>
            <a:spLocks noGrp="1"/>
          </p:cNvSpPr>
          <p:nvPr>
            <p:ph type="title"/>
          </p:nvPr>
        </p:nvSpPr>
        <p:spPr>
          <a:xfrm>
            <a:off x="599760" y="-116280"/>
            <a:ext cx="10188000" cy="1247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CA" sz="3600" b="0" strike="noStrike" cap="all" spc="-1">
                <a:solidFill>
                  <a:srgbClr val="BF0041"/>
                </a:solidFill>
                <a:latin typeface="Leelawadee UI Semilight"/>
              </a:rPr>
              <a:t>Strengths of QRA</a:t>
            </a:r>
          </a:p>
        </p:txBody>
      </p:sp>
      <p:sp>
        <p:nvSpPr>
          <p:cNvPr id="338" name="PlaceHolder 2"/>
          <p:cNvSpPr>
            <a:spLocks noGrp="1"/>
          </p:cNvSpPr>
          <p:nvPr>
            <p:ph/>
          </p:nvPr>
        </p:nvSpPr>
        <p:spPr>
          <a:xfrm>
            <a:off x="424800" y="1051200"/>
            <a:ext cx="10340640" cy="4981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400" b="0" strike="noStrike" spc="-1">
                <a:latin typeface="Nirmala UI Semilight"/>
              </a:rPr>
              <a:t>Reduces subjectivity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Nirmala UI Semilight"/>
              </a:rPr>
              <a:t>Numerical inputs minimize the ambiguity of qualitative scales like “High/Medium/Low”</a:t>
            </a:r>
          </a:p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400" b="0" strike="noStrike" spc="-1">
                <a:latin typeface="Nirmala UI Semilight"/>
              </a:rPr>
              <a:t>Enables cost-benefit and ROI calculations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Nirmala UI Semilight"/>
              </a:rPr>
              <a:t>For example:  ALE (before control) – ALE (after control) = Value of Control</a:t>
            </a:r>
          </a:p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400" b="0" strike="noStrike" spc="-1">
                <a:latin typeface="Nirmala UI Semilight"/>
              </a:rPr>
              <a:t>Standardized and repeatable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Nirmala UI Semilight"/>
              </a:rPr>
              <a:t>Once a model is built, new data can be entered consistently over time</a:t>
            </a:r>
          </a:p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400" b="0" strike="noStrike" spc="-1">
                <a:latin typeface="Nirmala UI Semilight"/>
              </a:rPr>
              <a:t>Supports benchmarking and regulatory reporting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Nirmala UI Semilight"/>
              </a:rPr>
              <a:t>Many frameworks (NIST CSF 2.0, FAIR, Basel II/III) rely heavily on quantitative risk data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© 2025 Innovation In Software Corporation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PlaceHolder 1"/>
          <p:cNvSpPr>
            <a:spLocks noGrp="1"/>
          </p:cNvSpPr>
          <p:nvPr>
            <p:ph type="title"/>
          </p:nvPr>
        </p:nvSpPr>
        <p:spPr>
          <a:xfrm>
            <a:off x="599760" y="-116280"/>
            <a:ext cx="10188000" cy="1247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CA" sz="3600" b="0" strike="noStrike" cap="all" spc="-1">
                <a:solidFill>
                  <a:srgbClr val="BF0041"/>
                </a:solidFill>
                <a:latin typeface="Leelawadee UI Semilight"/>
              </a:rPr>
              <a:t>Weaknesses of QRA</a:t>
            </a:r>
          </a:p>
        </p:txBody>
      </p:sp>
      <p:sp>
        <p:nvSpPr>
          <p:cNvPr id="340" name="PlaceHolder 2"/>
          <p:cNvSpPr>
            <a:spLocks noGrp="1"/>
          </p:cNvSpPr>
          <p:nvPr>
            <p:ph/>
          </p:nvPr>
        </p:nvSpPr>
        <p:spPr>
          <a:xfrm>
            <a:off x="424800" y="1051200"/>
            <a:ext cx="10340640" cy="4981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400" b="0" strike="noStrike" spc="-1">
                <a:latin typeface="Nirmala UI Semilight"/>
              </a:rPr>
              <a:t>Data scarcity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Nirmala UI Semilight"/>
              </a:rPr>
              <a:t>Most organizations lack sufficient: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>
                <a:latin typeface="Nirmala UI Semilight"/>
              </a:rPr>
              <a:t>Loss data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>
                <a:latin typeface="Nirmala UI Semilight"/>
              </a:rPr>
              <a:t>Frequency data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>
                <a:latin typeface="Nirmala UI Semilight"/>
              </a:rPr>
              <a:t>Forensic records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>
                <a:latin typeface="Nirmala UI Semilight"/>
              </a:rPr>
              <a:t>Incident cost transparency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Nirmala UI Semilight"/>
              </a:rPr>
              <a:t>This can undermine accuracy and reliability</a:t>
            </a:r>
          </a:p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400" b="0" strike="noStrike" spc="-1">
                <a:latin typeface="Nirmala UI Semilight"/>
              </a:rPr>
              <a:t>False precision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Nirmala UI Semilight"/>
              </a:rPr>
              <a:t>Numbers give an impression of certainty that usually does not exist.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Nirmala UI Semilight"/>
              </a:rPr>
              <a:t>For example:  “Probability = 0.13” falsely suggests exactness.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© 2025 Innovation In Software Corporation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PlaceHolder 1"/>
          <p:cNvSpPr>
            <a:spLocks noGrp="1"/>
          </p:cNvSpPr>
          <p:nvPr>
            <p:ph type="title"/>
          </p:nvPr>
        </p:nvSpPr>
        <p:spPr>
          <a:xfrm>
            <a:off x="599760" y="-116280"/>
            <a:ext cx="10188000" cy="1247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CA" sz="3600" b="0" strike="noStrike" cap="all" spc="-1">
                <a:solidFill>
                  <a:srgbClr val="BF0041"/>
                </a:solidFill>
                <a:latin typeface="Leelawadee UI Semilight"/>
              </a:rPr>
              <a:t>Weaknesses of QRA</a:t>
            </a:r>
          </a:p>
        </p:txBody>
      </p:sp>
      <p:sp>
        <p:nvSpPr>
          <p:cNvPr id="342" name="PlaceHolder 2"/>
          <p:cNvSpPr>
            <a:spLocks noGrp="1"/>
          </p:cNvSpPr>
          <p:nvPr>
            <p:ph/>
          </p:nvPr>
        </p:nvSpPr>
        <p:spPr>
          <a:xfrm>
            <a:off x="424800" y="1051200"/>
            <a:ext cx="10340640" cy="4981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7000"/>
          </a:bodyPr>
          <a:lstStyle/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400" b="0" strike="noStrike" spc="-1">
                <a:latin typeface="Nirmala UI Semilight"/>
                <a:ea typeface="Noto Sans CJK SC"/>
              </a:rPr>
              <a:t>High reliance on assumptions </a:t>
            </a:r>
            <a:r>
              <a:rPr lang="en-CA" sz="2400" b="0" strike="noStrike" spc="-1">
                <a:latin typeface="Nirmala UI Semilight"/>
              </a:rPr>
              <a:t>may be more influential than the data itself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Nirmala UI Semilight"/>
              </a:rPr>
              <a:t>Assumptions about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>
                <a:latin typeface="Nirmala UI Semilight"/>
              </a:rPr>
              <a:t>Event  frequency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>
                <a:latin typeface="Nirmala UI Semilight"/>
              </a:rPr>
              <a:t>Control effectiveness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>
                <a:latin typeface="Nirmala UI Semilight"/>
              </a:rPr>
              <a:t>Detection rates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>
                <a:latin typeface="Nirmala UI Semilight"/>
              </a:rPr>
              <a:t>Recovery times</a:t>
            </a:r>
          </a:p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400" b="0" strike="noStrike" spc="-1">
                <a:latin typeface="Nirmala UI Semilight"/>
              </a:rPr>
              <a:t>Complex modeling may not be understood by decision makers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Nirmala UI Semilight"/>
              </a:rPr>
              <a:t>Executives may resist results they cannot interpret, especially Monte Carlo outputs.</a:t>
            </a:r>
          </a:p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400" b="0" strike="noStrike" spc="-1">
                <a:latin typeface="Nirmala UI Semilight"/>
              </a:rPr>
              <a:t>Cannot capture qualitative factors well such as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Nirmala UI Semilight"/>
              </a:rPr>
              <a:t>Reputational damage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Nirmala UI Semilight"/>
              </a:rPr>
              <a:t>Regulatory backlash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Nirmala UI Semilight"/>
              </a:rPr>
              <a:t>Stakeholder trust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Nirmala UI Semilight"/>
              </a:rPr>
              <a:t>Organizational culture impacts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© 2025 Innovation In Software Corporation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PlaceHolder 1"/>
          <p:cNvSpPr>
            <a:spLocks noGrp="1"/>
          </p:cNvSpPr>
          <p:nvPr>
            <p:ph type="title"/>
          </p:nvPr>
        </p:nvSpPr>
        <p:spPr>
          <a:xfrm>
            <a:off x="599760" y="-116280"/>
            <a:ext cx="10188000" cy="1247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CA" sz="3600" b="0" strike="noStrike" cap="all" spc="-1">
                <a:solidFill>
                  <a:srgbClr val="BF0041"/>
                </a:solidFill>
                <a:latin typeface="Leelawadee UI Semilight"/>
              </a:rPr>
              <a:t>Weaknesses of QRA</a:t>
            </a:r>
          </a:p>
        </p:txBody>
      </p:sp>
      <p:sp>
        <p:nvSpPr>
          <p:cNvPr id="344" name="PlaceHolder 2"/>
          <p:cNvSpPr>
            <a:spLocks noGrp="1"/>
          </p:cNvSpPr>
          <p:nvPr>
            <p:ph/>
          </p:nvPr>
        </p:nvSpPr>
        <p:spPr>
          <a:xfrm>
            <a:off x="424800" y="1051200"/>
            <a:ext cx="10340640" cy="4981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400" b="0" strike="noStrike" spc="-1">
                <a:latin typeface="Nirmala UI Semilight"/>
              </a:rPr>
              <a:t>Not ideal for entirely novel risks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Nirmala UI Semilight"/>
              </a:rPr>
              <a:t>Emerging technology risks (AI misuse, quantum threats) often have no associated data</a:t>
            </a:r>
          </a:p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400" b="0" strike="noStrike" spc="-1">
                <a:latin typeface="Nirmala UI Semilight"/>
              </a:rPr>
              <a:t>Time-consuming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Nirmala UI Semilight"/>
              </a:rPr>
              <a:t>Building a reliable quantitative model requires: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>
                <a:latin typeface="Nirmala UI Semilight"/>
              </a:rPr>
              <a:t>Data collection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>
                <a:latin typeface="Nirmala UI Semilight"/>
              </a:rPr>
              <a:t>Data cleaning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>
                <a:latin typeface="Nirmala UI Semilight"/>
              </a:rPr>
              <a:t>Data validation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>
                <a:latin typeface="Nirmala UI Semilight"/>
              </a:rPr>
              <a:t>Data modeling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>
                <a:latin typeface="Nirmala UI Semilight"/>
              </a:rPr>
              <a:t>Stakeholder review</a:t>
            </a:r>
          </a:p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400" b="0" strike="noStrike" spc="-1">
                <a:latin typeface="Nirmala UI Semilight"/>
              </a:rPr>
              <a:t>Qualitative methods are much faster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© 2025 Innovation In Software Corporation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0" strike="noStrike" cap="all" spc="-60">
                <a:solidFill>
                  <a:srgbClr val="D1282E"/>
                </a:solidFill>
                <a:latin typeface="Leelawadee UI Semilight"/>
              </a:rPr>
              <a:t>Monte Carlo Simulation</a:t>
            </a:r>
            <a:endParaRPr lang="en-CA" sz="3600" b="0" strike="noStrike" cap="all" spc="-1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346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600" b="0" strike="noStrike" spc="-1">
                <a:latin typeface="Nirmala UI Semilight"/>
              </a:rPr>
              <a:t>Runs thousands of iterations using ranges or probability distributions</a:t>
            </a:r>
          </a:p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600" b="0" strike="noStrike" spc="-1">
                <a:latin typeface="Nirmala UI Semilight"/>
              </a:rPr>
              <a:t>Produces likelihood curves, heat maps, and loss distributions</a:t>
            </a:r>
          </a:p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600" b="0" strike="noStrike" spc="-1">
                <a:latin typeface="Nirmala UI Semilight"/>
              </a:rPr>
              <a:t>Good for uncertainty and tail risk</a:t>
            </a:r>
          </a:p>
        </p:txBody>
      </p:sp>
      <p:pic>
        <p:nvPicPr>
          <p:cNvPr id="347" name="Picture 346"/>
          <p:cNvPicPr/>
          <p:nvPr/>
        </p:nvPicPr>
        <p:blipFill>
          <a:blip r:embed="rId2"/>
          <a:stretch/>
        </p:blipFill>
        <p:spPr>
          <a:xfrm>
            <a:off x="6953760" y="1826280"/>
            <a:ext cx="4701240" cy="3559680"/>
          </a:xfrm>
          <a:prstGeom prst="rect">
            <a:avLst/>
          </a:prstGeom>
          <a:ln w="0">
            <a:noFill/>
          </a:ln>
        </p:spPr>
      </p:pic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© 2025 Innovation In Software Corporation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0" strike="noStrike" cap="all" spc="-60">
                <a:solidFill>
                  <a:srgbClr val="D1282E"/>
                </a:solidFill>
                <a:latin typeface="Leelawadee UI Semilight"/>
              </a:rPr>
              <a:t>bayesian Simulation</a:t>
            </a:r>
            <a:endParaRPr lang="en-CA" sz="3600" b="0" strike="noStrike" cap="all" spc="-1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349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600" b="0" strike="noStrike" spc="-1">
                <a:latin typeface="Nirmala UI Semilight"/>
              </a:rPr>
              <a:t>Bayesian modelling represents unknown parameters as probability distributions (priors), observe data and update the priors to posterior distributions using Thomas Bayes’ theorem:</a:t>
            </a:r>
          </a:p>
          <a:p>
            <a:pPr marL="864000" lvl="1" indent="-324000">
              <a:spcBef>
                <a:spcPts val="567"/>
              </a:spcBef>
              <a:spcAft>
                <a:spcPts val="567"/>
              </a:spcAft>
              <a:buClr>
                <a:srgbClr val="000000"/>
              </a:buClr>
              <a:buSzPct val="75000"/>
              <a:buFont typeface="Symbol" charset="2"/>
              <a:buChar char=""/>
            </a:pPr>
            <a:endParaRPr lang="en-CA" sz="1600" b="0" strike="noStrike" spc="-1">
              <a:latin typeface="Nirmala UI Semilight"/>
            </a:endParaRPr>
          </a:p>
          <a:p>
            <a:endParaRPr lang="en-CA" sz="1600" b="0" strike="noStrike" spc="-1">
              <a:latin typeface="Nirmala UI Semilight"/>
            </a:endParaRPr>
          </a:p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600" b="0" strike="noStrike" spc="-1">
                <a:latin typeface="Nirmala UI Semilight"/>
              </a:rPr>
              <a:t>Key features:</a:t>
            </a:r>
          </a:p>
          <a:p>
            <a:pPr marL="864000" lvl="1" indent="-324000">
              <a:spcBef>
                <a:spcPts val="567"/>
              </a:spcBef>
              <a:spcAft>
                <a:spcPts val="567"/>
              </a:spcAft>
              <a:buClr>
                <a:srgbClr val="000000"/>
              </a:buClr>
              <a:buSzPct val="75000"/>
              <a:buFont typeface="Symbol" charset="2"/>
              <a:buChar char=""/>
            </a:pPr>
            <a:r>
              <a:rPr lang="en-CA" sz="1600" b="0" strike="noStrike" spc="-1">
                <a:latin typeface="Nirmala UI Semilight"/>
              </a:rPr>
              <a:t>Explicitly encode prior beliefs (or lack thereof) about parameters</a:t>
            </a:r>
          </a:p>
          <a:p>
            <a:pPr marL="864000" lvl="1" indent="-324000">
              <a:spcBef>
                <a:spcPts val="567"/>
              </a:spcBef>
              <a:spcAft>
                <a:spcPts val="567"/>
              </a:spcAft>
              <a:buClr>
                <a:srgbClr val="000000"/>
              </a:buClr>
              <a:buSzPct val="75000"/>
              <a:buFont typeface="Symbol" charset="2"/>
              <a:buChar char=""/>
            </a:pPr>
            <a:r>
              <a:rPr lang="en-CA" sz="1600" b="0" strike="noStrike" spc="-1">
                <a:latin typeface="Nirmala UI Semilight"/>
              </a:rPr>
              <a:t>Update beliefs in light of new data.</a:t>
            </a:r>
          </a:p>
          <a:p>
            <a:pPr marL="864000" lvl="1" indent="-324000">
              <a:spcBef>
                <a:spcPts val="567"/>
              </a:spcBef>
              <a:spcAft>
                <a:spcPts val="567"/>
              </a:spcAft>
              <a:buClr>
                <a:srgbClr val="000000"/>
              </a:buClr>
              <a:buSzPct val="75000"/>
              <a:buFont typeface="Symbol" charset="2"/>
              <a:buChar char=""/>
            </a:pPr>
            <a:r>
              <a:rPr lang="en-CA" sz="1600" b="0" strike="noStrike" spc="-1">
                <a:latin typeface="Nirmala UI Semilight"/>
              </a:rPr>
              <a:t>All parameters and predictions are treated probabilistically, not just point estimates</a:t>
            </a:r>
          </a:p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CA" sz="1600" b="0" strike="noStrike" spc="-1">
              <a:latin typeface="Nirmala UI Semilight"/>
            </a:endParaRPr>
          </a:p>
        </p:txBody>
      </p:sp>
      <p:pic>
        <p:nvPicPr>
          <p:cNvPr id="350" name="Picture 349"/>
          <p:cNvPicPr/>
          <p:nvPr/>
        </p:nvPicPr>
        <p:blipFill>
          <a:blip r:embed="rId2"/>
          <a:stretch/>
        </p:blipFill>
        <p:spPr>
          <a:xfrm>
            <a:off x="6805440" y="1354680"/>
            <a:ext cx="5105880" cy="4372200"/>
          </a:xfrm>
          <a:prstGeom prst="rect">
            <a:avLst/>
          </a:prstGeom>
          <a:ln w="0">
            <a:noFill/>
          </a:ln>
        </p:spPr>
      </p:pic>
      <p:pic>
        <p:nvPicPr>
          <p:cNvPr id="351" name="Picture 350"/>
          <p:cNvPicPr/>
          <p:nvPr/>
        </p:nvPicPr>
        <p:blipFill>
          <a:blip r:embed="rId3"/>
          <a:stretch/>
        </p:blipFill>
        <p:spPr>
          <a:xfrm>
            <a:off x="2075400" y="2596680"/>
            <a:ext cx="1635120" cy="525600"/>
          </a:xfrm>
          <a:prstGeom prst="rect">
            <a:avLst/>
          </a:prstGeom>
          <a:ln w="0">
            <a:noFill/>
          </a:ln>
        </p:spPr>
      </p:pic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© 2025 Innovation In Software Corporation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0" strike="noStrike" cap="all" spc="-60">
                <a:solidFill>
                  <a:srgbClr val="D1282E"/>
                </a:solidFill>
                <a:latin typeface="Leelawadee UI Semilight"/>
              </a:rPr>
              <a:t>bayesian Simulation</a:t>
            </a:r>
            <a:endParaRPr lang="en-CA" sz="3600" b="0" strike="noStrike" cap="all" spc="-1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353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600" b="0" strike="noStrike" spc="-1">
                <a:latin typeface="Nirmala UI Semilight"/>
              </a:rPr>
              <a:t>Suitable for hierarchical models, uncertainty quantification, small-sample scenarios, and modelling complex structure </a:t>
            </a:r>
          </a:p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600" b="0" strike="noStrike" spc="-1">
                <a:latin typeface="Nirmala UI Semilight"/>
              </a:rPr>
              <a:t>Strengths include </a:t>
            </a:r>
          </a:p>
          <a:p>
            <a:pPr marL="864000" lvl="1" indent="-324000">
              <a:spcBef>
                <a:spcPts val="567"/>
              </a:spcBef>
              <a:spcAft>
                <a:spcPts val="567"/>
              </a:spcAft>
              <a:buClr>
                <a:srgbClr val="000000"/>
              </a:buClr>
              <a:buSzPct val="75000"/>
              <a:buFont typeface="Symbol" charset="2"/>
              <a:buChar char=""/>
            </a:pPr>
            <a:r>
              <a:rPr lang="en-CA" sz="1600" b="0" strike="noStrike" spc="-1">
                <a:latin typeface="Nirmala UI Semilight"/>
              </a:rPr>
              <a:t>Better handling of uncertainty</a:t>
            </a:r>
          </a:p>
          <a:p>
            <a:pPr marL="864000" lvl="1" indent="-324000">
              <a:spcBef>
                <a:spcPts val="567"/>
              </a:spcBef>
              <a:spcAft>
                <a:spcPts val="567"/>
              </a:spcAft>
              <a:buClr>
                <a:srgbClr val="000000"/>
              </a:buClr>
              <a:buSzPct val="75000"/>
              <a:buFont typeface="Symbol" charset="2"/>
              <a:buChar char=""/>
            </a:pPr>
            <a:r>
              <a:rPr lang="en-CA" sz="1600" b="0" strike="noStrike" spc="-1">
                <a:latin typeface="Nirmala UI Semilight"/>
              </a:rPr>
              <a:t>Ability to incorporate prior knowledge, and natural fit with modern computational methods</a:t>
            </a:r>
          </a:p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600" b="0" strike="noStrike" spc="-1">
                <a:latin typeface="Nirmala UI Semilight"/>
              </a:rPr>
              <a:t>Limitations include</a:t>
            </a:r>
          </a:p>
          <a:p>
            <a:pPr marL="864000" lvl="1" indent="-324000">
              <a:spcBef>
                <a:spcPts val="567"/>
              </a:spcBef>
              <a:spcAft>
                <a:spcPts val="567"/>
              </a:spcAft>
              <a:buClr>
                <a:srgbClr val="000000"/>
              </a:buClr>
              <a:buSzPct val="75000"/>
              <a:buFont typeface="Symbol" charset="2"/>
              <a:buChar char=""/>
            </a:pPr>
            <a:r>
              <a:rPr lang="en-CA" sz="1600" b="0" strike="noStrike" spc="-1">
                <a:latin typeface="Nirmala UI Semilight"/>
              </a:rPr>
              <a:t>Computational cost</a:t>
            </a:r>
          </a:p>
          <a:p>
            <a:pPr marL="864000" lvl="1" indent="-324000">
              <a:spcBef>
                <a:spcPts val="567"/>
              </a:spcBef>
              <a:spcAft>
                <a:spcPts val="567"/>
              </a:spcAft>
              <a:buClr>
                <a:srgbClr val="000000"/>
              </a:buClr>
              <a:buSzPct val="75000"/>
              <a:buFont typeface="Symbol" charset="2"/>
              <a:buChar char=""/>
            </a:pPr>
            <a:r>
              <a:rPr lang="en-CA" sz="1600" b="0" strike="noStrike" spc="-1">
                <a:latin typeface="Nirmala UI Semilight"/>
              </a:rPr>
              <a:t>Sensitivity to prior choices</a:t>
            </a:r>
          </a:p>
          <a:p>
            <a:pPr marL="864000" lvl="1" indent="-324000">
              <a:spcBef>
                <a:spcPts val="567"/>
              </a:spcBef>
              <a:spcAft>
                <a:spcPts val="567"/>
              </a:spcAft>
              <a:buClr>
                <a:srgbClr val="000000"/>
              </a:buClr>
              <a:buSzPct val="75000"/>
              <a:buFont typeface="Symbol" charset="2"/>
              <a:buChar char=""/>
            </a:pPr>
            <a:r>
              <a:rPr lang="en-CA" sz="1600" b="0" strike="noStrike" spc="-1">
                <a:latin typeface="Nirmala UI Semilight"/>
              </a:rPr>
              <a:t>Potential difficulty in interpretation for non-statisticians.</a:t>
            </a:r>
          </a:p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CA" sz="1600" b="0" strike="noStrike" spc="-1">
              <a:latin typeface="Nirmala UI Semilight"/>
            </a:endParaRPr>
          </a:p>
        </p:txBody>
      </p:sp>
      <p:pic>
        <p:nvPicPr>
          <p:cNvPr id="354" name="Picture 353"/>
          <p:cNvPicPr/>
          <p:nvPr/>
        </p:nvPicPr>
        <p:blipFill>
          <a:blip r:embed="rId2"/>
          <a:stretch/>
        </p:blipFill>
        <p:spPr>
          <a:xfrm>
            <a:off x="6805440" y="1354680"/>
            <a:ext cx="5105880" cy="4372200"/>
          </a:xfrm>
          <a:prstGeom prst="rect">
            <a:avLst/>
          </a:prstGeom>
          <a:ln w="0">
            <a:noFill/>
          </a:ln>
        </p:spPr>
      </p:pic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© 2025 Innovation In Software Corporation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0" strike="noStrike" cap="all" spc="-60">
                <a:solidFill>
                  <a:srgbClr val="D1282E"/>
                </a:solidFill>
                <a:latin typeface="Leelawadee UI Semilight"/>
              </a:rPr>
              <a:t>Regression and Time-Series</a:t>
            </a:r>
            <a:endParaRPr lang="en-CA" sz="3600" b="0" strike="noStrike" cap="all" spc="-1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356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600" b="0" strike="noStrike" spc="-1">
                <a:latin typeface="Nirmala UI Semilight"/>
              </a:rPr>
              <a:t>Predicts frequency/severity trends</a:t>
            </a:r>
          </a:p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600" b="0" strike="noStrike" spc="-1">
                <a:latin typeface="Nirmala UI Semilight"/>
              </a:rPr>
              <a:t>A sequence of observations recorded at successive points in time</a:t>
            </a:r>
          </a:p>
          <a:p>
            <a:pPr marL="864000" lvl="1" indent="-324000">
              <a:spcBef>
                <a:spcPts val="567"/>
              </a:spcBef>
              <a:spcAft>
                <a:spcPts val="567"/>
              </a:spcAft>
              <a:buClr>
                <a:srgbClr val="000000"/>
              </a:buClr>
              <a:buSzPct val="75000"/>
              <a:buFont typeface="Symbol" charset="2"/>
              <a:buChar char=""/>
            </a:pPr>
            <a:r>
              <a:rPr lang="en-CA" sz="1400" b="0" strike="noStrike" spc="-1">
                <a:latin typeface="Nirmala UI Semilight"/>
              </a:rPr>
              <a:t>Example: daily stock prices, hourly sensor readings, monthly sales numbers, annual climate measurements, etc.</a:t>
            </a:r>
          </a:p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600" b="0" strike="noStrike" spc="-1">
                <a:latin typeface="Nirmala UI Semilight"/>
              </a:rPr>
              <a:t>The central idea is that past patterns help explain or predict future behavior</a:t>
            </a:r>
          </a:p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600" b="0" strike="noStrike" spc="-1">
                <a:latin typeface="Nirmala UI Semilight"/>
              </a:rPr>
              <a:t>Time series help identify long-term movements in data</a:t>
            </a:r>
          </a:p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600" b="0" strike="noStrike" spc="-1">
                <a:latin typeface="Nirmala UI Semilight"/>
              </a:rPr>
              <a:t>Regression is used to fit a curve to existing data that can be used for future predictions</a:t>
            </a:r>
          </a:p>
        </p:txBody>
      </p:sp>
      <p:pic>
        <p:nvPicPr>
          <p:cNvPr id="357" name="Picture 356"/>
          <p:cNvPicPr/>
          <p:nvPr/>
        </p:nvPicPr>
        <p:blipFill>
          <a:blip r:embed="rId2"/>
          <a:stretch/>
        </p:blipFill>
        <p:spPr>
          <a:xfrm>
            <a:off x="6973920" y="1089360"/>
            <a:ext cx="4586760" cy="2315160"/>
          </a:xfrm>
          <a:prstGeom prst="rect">
            <a:avLst/>
          </a:prstGeom>
          <a:ln w="0">
            <a:noFill/>
          </a:ln>
        </p:spPr>
      </p:pic>
      <p:pic>
        <p:nvPicPr>
          <p:cNvPr id="358" name="Picture 357"/>
          <p:cNvPicPr/>
          <p:nvPr/>
        </p:nvPicPr>
        <p:blipFill>
          <a:blip r:embed="rId3"/>
          <a:stretch/>
        </p:blipFill>
        <p:spPr>
          <a:xfrm>
            <a:off x="7337880" y="3808440"/>
            <a:ext cx="3899880" cy="2575080"/>
          </a:xfrm>
          <a:prstGeom prst="rect">
            <a:avLst/>
          </a:prstGeom>
          <a:ln w="0">
            <a:noFill/>
          </a:ln>
        </p:spPr>
      </p:pic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© 2025 Innovation In Software Corporation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0" strike="noStrike" cap="all" spc="-60">
                <a:solidFill>
                  <a:srgbClr val="D1282E"/>
                </a:solidFill>
                <a:latin typeface="Leelawadee UI Semilight"/>
              </a:rPr>
              <a:t>FAIR Model</a:t>
            </a:r>
            <a:endParaRPr lang="en-CA" sz="3600" b="0" strike="noStrike" cap="all" spc="-1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360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600" b="0" strike="noStrike" spc="-1">
                <a:latin typeface="Nirmala UI Semilight"/>
              </a:rPr>
              <a:t>Factor Analysis of Information Risk</a:t>
            </a:r>
          </a:p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600" b="0" strike="noStrike" spc="-1">
                <a:latin typeface="Nirmala UI Semilight"/>
              </a:rPr>
              <a:t>Decomposes risk into frequency + magnitude components</a:t>
            </a:r>
          </a:p>
          <a:p>
            <a:pPr marL="864000" lvl="1" indent="-324000">
              <a:spcBef>
                <a:spcPts val="567"/>
              </a:spcBef>
              <a:spcAft>
                <a:spcPts val="567"/>
              </a:spcAft>
              <a:buClr>
                <a:srgbClr val="000000"/>
              </a:buClr>
              <a:buSzPct val="75000"/>
              <a:buFont typeface="Symbol" charset="2"/>
              <a:buChar char=""/>
            </a:pPr>
            <a:r>
              <a:rPr lang="en-CA" sz="1600" b="0" strike="noStrike" spc="-1">
                <a:latin typeface="Nirmala UI Semilight"/>
              </a:rPr>
              <a:t>Widely used in cybersecurity</a:t>
            </a:r>
          </a:p>
          <a:p>
            <a:pPr marL="864000" lvl="1" indent="-324000">
              <a:spcBef>
                <a:spcPts val="567"/>
              </a:spcBef>
              <a:spcAft>
                <a:spcPts val="567"/>
              </a:spcAft>
              <a:buClr>
                <a:srgbClr val="000000"/>
              </a:buClr>
              <a:buSzPct val="75000"/>
              <a:buFont typeface="Symbol" charset="2"/>
              <a:buChar char=""/>
            </a:pPr>
            <a:r>
              <a:rPr lang="en-CA" sz="1600" b="0" strike="noStrike" spc="-1">
                <a:latin typeface="Nirmala UI Semilight"/>
              </a:rPr>
              <a:t>Provides repeatable numerical estimates</a:t>
            </a:r>
          </a:p>
        </p:txBody>
      </p:sp>
      <p:pic>
        <p:nvPicPr>
          <p:cNvPr id="361" name="Picture 360"/>
          <p:cNvPicPr/>
          <p:nvPr/>
        </p:nvPicPr>
        <p:blipFill>
          <a:blip r:embed="rId2"/>
          <a:stretch/>
        </p:blipFill>
        <p:spPr>
          <a:xfrm>
            <a:off x="6937920" y="2050560"/>
            <a:ext cx="4570560" cy="2570760"/>
          </a:xfrm>
          <a:prstGeom prst="rect">
            <a:avLst/>
          </a:prstGeom>
          <a:ln w="0">
            <a:noFill/>
          </a:ln>
        </p:spPr>
      </p:pic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© 2025 Innovation In Software Corporation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PlaceHolder 1"/>
          <p:cNvSpPr>
            <a:spLocks noGrp="1"/>
          </p:cNvSpPr>
          <p:nvPr>
            <p:ph type="title"/>
          </p:nvPr>
        </p:nvSpPr>
        <p:spPr>
          <a:xfrm>
            <a:off x="599760" y="-116280"/>
            <a:ext cx="10188000" cy="1247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CA" sz="3600" b="0" strike="noStrike" cap="all" spc="-1">
                <a:solidFill>
                  <a:srgbClr val="BF0041"/>
                </a:solidFill>
                <a:latin typeface="Leelawadee UI Semilight"/>
              </a:rPr>
              <a:t>When QRA Works Best</a:t>
            </a:r>
          </a:p>
        </p:txBody>
      </p:sp>
      <p:sp>
        <p:nvSpPr>
          <p:cNvPr id="363" name="PlaceHolder 2"/>
          <p:cNvSpPr>
            <a:spLocks noGrp="1"/>
          </p:cNvSpPr>
          <p:nvPr>
            <p:ph/>
          </p:nvPr>
        </p:nvSpPr>
        <p:spPr>
          <a:xfrm>
            <a:off x="424800" y="1051200"/>
            <a:ext cx="10340640" cy="4981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400" b="0" strike="noStrike" spc="-1">
                <a:latin typeface="Nirmala UI Semilight"/>
              </a:rPr>
              <a:t>Quantitative methods excel when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Nirmala UI Semilight"/>
              </a:rPr>
              <a:t>A large volume of high-quality, consistent data exists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Nirmala UI Semilight"/>
              </a:rPr>
              <a:t>Risks have measurable financial impacts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Nirmala UI Semilight"/>
              </a:rPr>
              <a:t>The organization has mature incident reporting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Nirmala UI Semilight"/>
              </a:rPr>
              <a:t>The objective is budgeting, prioritization, or insurance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Nirmala UI Semilight"/>
              </a:rPr>
              <a:t>Top leadership prefers evidence-based decision-making</a:t>
            </a:r>
          </a:p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400" b="0" strike="noStrike" spc="-1">
                <a:latin typeface="Nirmala UI Semilight"/>
              </a:rPr>
              <a:t>Ideal domains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Nirmala UI Semilight"/>
              </a:rPr>
              <a:t>Cybersecurity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Nirmala UI Semilight"/>
              </a:rPr>
              <a:t>Fraud and financial loss forecasting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Nirmala UI Semilight"/>
              </a:rPr>
              <a:t>Operational risk (Basel frameworks)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Nirmala UI Semilight"/>
              </a:rPr>
              <a:t>Business continuity and disaster recovery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Nirmala UI Semilight"/>
              </a:rPr>
              <a:t>Insurance and actuarial sciences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© 2025 Innovation In Software Corporation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PlaceHolder 1"/>
          <p:cNvSpPr>
            <a:spLocks noGrp="1"/>
          </p:cNvSpPr>
          <p:nvPr>
            <p:ph type="title"/>
          </p:nvPr>
        </p:nvSpPr>
        <p:spPr>
          <a:xfrm>
            <a:off x="599760" y="-116280"/>
            <a:ext cx="10188000" cy="1247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CA" sz="3600" b="0" strike="noStrike" cap="all" spc="-1">
                <a:solidFill>
                  <a:srgbClr val="BF0041"/>
                </a:solidFill>
                <a:latin typeface="Leelawadee UI Semilight"/>
              </a:rPr>
              <a:t>Integration</a:t>
            </a:r>
          </a:p>
        </p:txBody>
      </p:sp>
      <p:sp>
        <p:nvSpPr>
          <p:cNvPr id="365" name="PlaceHolder 2"/>
          <p:cNvSpPr>
            <a:spLocks noGrp="1"/>
          </p:cNvSpPr>
          <p:nvPr>
            <p:ph/>
          </p:nvPr>
        </p:nvSpPr>
        <p:spPr>
          <a:xfrm>
            <a:off x="424800" y="1051200"/>
            <a:ext cx="10340640" cy="4981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400" b="0" strike="noStrike" spc="-1">
                <a:latin typeface="Nirmala UI Semilight"/>
              </a:rPr>
              <a:t>Most modern ERM programs use a hybrid approach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Nirmala UI Semilight"/>
              </a:rPr>
              <a:t>Qualitative to identify and explore risks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Nirmala UI Semilight"/>
              </a:rPr>
              <a:t>Quantitative to measure and justify decisions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Nirmala UI Semilight"/>
              </a:rPr>
              <a:t>Scenario analysis to fill gaps where data is scarce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Nirmala UI Semilight"/>
              </a:rPr>
              <a:t>Dashboards combining both for executives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© 2025 Innovation In Software Corporation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PlaceHolder 1"/>
          <p:cNvSpPr>
            <a:spLocks noGrp="1"/>
          </p:cNvSpPr>
          <p:nvPr>
            <p:ph type="title"/>
          </p:nvPr>
        </p:nvSpPr>
        <p:spPr>
          <a:xfrm>
            <a:off x="599760" y="-116280"/>
            <a:ext cx="10188000" cy="1247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CA" sz="3600" b="0" strike="noStrike" cap="all" spc="-1">
                <a:solidFill>
                  <a:srgbClr val="BF0041"/>
                </a:solidFill>
                <a:latin typeface="Leelawadee UI Semilight"/>
              </a:rPr>
              <a:t>Standard Quantitative Risk Metrics</a:t>
            </a:r>
          </a:p>
        </p:txBody>
      </p:sp>
      <p:sp>
        <p:nvSpPr>
          <p:cNvPr id="367" name="PlaceHolder 2"/>
          <p:cNvSpPr>
            <a:spLocks noGrp="1"/>
          </p:cNvSpPr>
          <p:nvPr>
            <p:ph/>
          </p:nvPr>
        </p:nvSpPr>
        <p:spPr>
          <a:xfrm>
            <a:off x="424800" y="1051200"/>
            <a:ext cx="10340640" cy="4981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400" b="0" strike="noStrike" spc="-1">
                <a:latin typeface="Nirmala UI Semilight"/>
              </a:rPr>
              <a:t>Single Loss Expectancy (SLE)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Nirmala UI Semilight"/>
              </a:rPr>
              <a:t>SLE estimates the financial loss from a single occurrence of a risk event.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Nirmala UI Semilight"/>
              </a:rPr>
              <a:t>Formula: SLE = Asset Value (AV) × Exposure Factor (EF)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>
                <a:latin typeface="Nirmala UI Semilight"/>
              </a:rPr>
              <a:t>AV = monetary value of the asset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>
                <a:latin typeface="Nirmala UI Semilight"/>
              </a:rPr>
              <a:t>EF = % of the asset lost in the event (0–1)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Nirmala UI Semilight"/>
              </a:rPr>
              <a:t>Example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>
                <a:latin typeface="Nirmala UI Semilight"/>
              </a:rPr>
              <a:t>Asset value: $500,000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>
                <a:latin typeface="Nirmala UI Semilight"/>
              </a:rPr>
              <a:t>Exposure factor: 0.25 (25% damage)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>
                <a:latin typeface="Nirmala UI Semilight"/>
              </a:rPr>
              <a:t>SLE = 500,000 × 0.25 = $125,000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© 2025 Innovation In Software Corporation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PlaceHolder 1"/>
          <p:cNvSpPr>
            <a:spLocks noGrp="1"/>
          </p:cNvSpPr>
          <p:nvPr>
            <p:ph type="title"/>
          </p:nvPr>
        </p:nvSpPr>
        <p:spPr>
          <a:xfrm>
            <a:off x="599760" y="-116280"/>
            <a:ext cx="10188000" cy="1247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CA" sz="3600" b="0" strike="noStrike" cap="all" spc="-1">
                <a:solidFill>
                  <a:srgbClr val="BF0041"/>
                </a:solidFill>
                <a:latin typeface="Leelawadee UI Semilight"/>
              </a:rPr>
              <a:t>Standard Quantitative Risk Metrics</a:t>
            </a:r>
          </a:p>
        </p:txBody>
      </p:sp>
      <p:sp>
        <p:nvSpPr>
          <p:cNvPr id="369" name="PlaceHolder 2"/>
          <p:cNvSpPr>
            <a:spLocks noGrp="1"/>
          </p:cNvSpPr>
          <p:nvPr>
            <p:ph/>
          </p:nvPr>
        </p:nvSpPr>
        <p:spPr>
          <a:xfrm>
            <a:off x="424800" y="1051200"/>
            <a:ext cx="10340640" cy="4981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400" b="0" strike="noStrike" spc="-1">
                <a:latin typeface="Nirmala UI Semilight"/>
              </a:rPr>
              <a:t>Annualized Rate of Occurrence (ARO)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Nirmala UI Semilight"/>
              </a:rPr>
              <a:t>Represents how often an event is expected to occur per year.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Nirmala UI Semilight"/>
              </a:rPr>
              <a:t>Sources for ARO: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>
                <a:latin typeface="Nirmala UI Semilight"/>
              </a:rPr>
              <a:t>Historical logs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>
                <a:latin typeface="Nirmala UI Semilight"/>
              </a:rPr>
              <a:t>Industry databases (ISACA, Ponemon, Verizon DBIR)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>
                <a:latin typeface="Nirmala UI Semilight"/>
              </a:rPr>
              <a:t>Threat modeling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>
                <a:latin typeface="Nirmala UI Semilight"/>
              </a:rPr>
              <a:t>Expert estimation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>
                <a:latin typeface="Nirmala UI Semilight"/>
              </a:rPr>
              <a:t>Statistical frequency data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Nirmala UI Semilight"/>
              </a:rPr>
              <a:t>Example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>
                <a:latin typeface="Nirmala UI Semilight"/>
              </a:rPr>
              <a:t>If phishing incidents occurred 10 times in 5 years: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>
                <a:latin typeface="Nirmala UI Semilight"/>
              </a:rPr>
              <a:t>ARO = 10 / 5 = 2 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>
                <a:latin typeface="Nirmala UI Semilight"/>
              </a:rPr>
              <a:t>Expect 2 phishing events per year.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© 2025 Innovation In Software Corporation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PlaceHolder 1"/>
          <p:cNvSpPr>
            <a:spLocks noGrp="1"/>
          </p:cNvSpPr>
          <p:nvPr>
            <p:ph type="title"/>
          </p:nvPr>
        </p:nvSpPr>
        <p:spPr>
          <a:xfrm>
            <a:off x="599760" y="-116280"/>
            <a:ext cx="10188000" cy="1247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CA" sz="3600" b="0" strike="noStrike" cap="all" spc="-1">
                <a:solidFill>
                  <a:srgbClr val="BF0041"/>
                </a:solidFill>
                <a:latin typeface="Leelawadee UI Semilight"/>
              </a:rPr>
              <a:t>Standard Quantitative Risk Metrics</a:t>
            </a:r>
          </a:p>
        </p:txBody>
      </p:sp>
      <p:sp>
        <p:nvSpPr>
          <p:cNvPr id="371" name="PlaceHolder 2"/>
          <p:cNvSpPr>
            <a:spLocks noGrp="1"/>
          </p:cNvSpPr>
          <p:nvPr>
            <p:ph/>
          </p:nvPr>
        </p:nvSpPr>
        <p:spPr>
          <a:xfrm>
            <a:off x="424800" y="1051200"/>
            <a:ext cx="10340640" cy="4981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400" b="0" strike="noStrike" spc="-1">
                <a:latin typeface="Nirmala UI Semilight"/>
              </a:rPr>
              <a:t>ALE estimates annual financial loss due to a given risk.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Nirmala UI Semilight"/>
              </a:rPr>
              <a:t>Crucial for comparing the cost of mitigation vs. expected loss.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Nirmala UI Semilight"/>
              </a:rPr>
              <a:t>Formula:  ALE = SLE × ARO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Nirmala UI Semilight"/>
              </a:rPr>
              <a:t>Example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>
                <a:latin typeface="Nirmala UI Semilight"/>
              </a:rPr>
              <a:t>SLE = $125,000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>
                <a:latin typeface="Nirmala UI Semilight"/>
              </a:rPr>
              <a:t>ARO = 0.5 (every two years)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>
                <a:latin typeface="Nirmala UI Semilight"/>
              </a:rPr>
              <a:t>ALE = 125,000 × 0.5 = $62,500 per year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© 2025 Innovation In Software Corporation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PlaceHolder 1"/>
          <p:cNvSpPr>
            <a:spLocks noGrp="1"/>
          </p:cNvSpPr>
          <p:nvPr>
            <p:ph type="title"/>
          </p:nvPr>
        </p:nvSpPr>
        <p:spPr>
          <a:xfrm>
            <a:off x="599760" y="-116280"/>
            <a:ext cx="10188000" cy="1247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CA" sz="3600" b="0" strike="noStrike" cap="all" spc="-1">
                <a:solidFill>
                  <a:srgbClr val="BF0041"/>
                </a:solidFill>
                <a:latin typeface="Leelawadee UI Semilight"/>
              </a:rPr>
              <a:t>Qualitative vs. Quantitative</a:t>
            </a:r>
          </a:p>
        </p:txBody>
      </p:sp>
      <p:sp>
        <p:nvSpPr>
          <p:cNvPr id="373" name="PlaceHolder 2"/>
          <p:cNvSpPr>
            <a:spLocks noGrp="1"/>
          </p:cNvSpPr>
          <p:nvPr>
            <p:ph/>
          </p:nvPr>
        </p:nvSpPr>
        <p:spPr>
          <a:xfrm>
            <a:off x="424800" y="1051200"/>
            <a:ext cx="10340640" cy="4981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400" b="0" strike="noStrike" spc="-1">
                <a:latin typeface="Nirmala UI Semilight"/>
              </a:rPr>
              <a:t>Risk assessment methods fall on a spectrum from qualitative to quantitative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Nirmala UI Semilight"/>
              </a:rPr>
              <a:t>Each approach has strengths, weaknesses, and preferred use cases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Nirmala UI Semilight"/>
              </a:rPr>
              <a:t>Modern Enterprise Risk Management (ERM) frameworks increasingly leverage hybrid approaches that combine the advantages of both</a:t>
            </a:r>
          </a:p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CA" sz="2400" b="0" strike="noStrike" spc="-1">
              <a:latin typeface="Nirmala UI Semiligh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© 2025 Innovation In Software Corporation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PlaceHolder 1"/>
          <p:cNvSpPr>
            <a:spLocks noGrp="1"/>
          </p:cNvSpPr>
          <p:nvPr>
            <p:ph type="title"/>
          </p:nvPr>
        </p:nvSpPr>
        <p:spPr>
          <a:xfrm>
            <a:off x="599760" y="-116280"/>
            <a:ext cx="10188000" cy="1247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CA" sz="3600" b="0" strike="noStrike" cap="all" spc="-1">
                <a:solidFill>
                  <a:srgbClr val="BF0041"/>
                </a:solidFill>
                <a:latin typeface="Leelawadee UI Semilight"/>
              </a:rPr>
              <a:t>Qualitative Risk Assessment</a:t>
            </a:r>
          </a:p>
        </p:txBody>
      </p:sp>
      <p:sp>
        <p:nvSpPr>
          <p:cNvPr id="375" name="PlaceHolder 2"/>
          <p:cNvSpPr>
            <a:spLocks noGrp="1"/>
          </p:cNvSpPr>
          <p:nvPr>
            <p:ph/>
          </p:nvPr>
        </p:nvSpPr>
        <p:spPr>
          <a:xfrm>
            <a:off x="424800" y="1051200"/>
            <a:ext cx="10340640" cy="4981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400" b="0" strike="noStrike" spc="-1">
                <a:latin typeface="Nirmala UI Semilight"/>
              </a:rPr>
              <a:t>Uses descriptive, non-numeric scales to evaluate likelihood, impact, and priority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Nirmala UI Semilight"/>
              </a:rPr>
              <a:t>Relies heavily on expert judgment, interviews, and subjective evaluations</a:t>
            </a:r>
          </a:p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400" b="0" strike="noStrike" spc="-1">
                <a:latin typeface="Nirmala UI Semilight"/>
              </a:rPr>
              <a:t>Characteristics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Nirmala UI Semilight"/>
              </a:rPr>
              <a:t>Uses words or discrete categories (e.g., low, medium, high)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Nirmala UI Semilight"/>
              </a:rPr>
              <a:t>Often includes ordinal scales (e.g., 1–5), risk matrices, and heat maps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Nirmala UI Semilight"/>
              </a:rPr>
              <a:t>SME input is central to identifying emerging risks, understanding context, and assessing controls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Nirmala UI Semilight"/>
              </a:rPr>
              <a:t>Useful when numerical data are scarce or uncertainty is high</a:t>
            </a:r>
          </a:p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CA" sz="2400" b="0" strike="noStrike" spc="-1">
              <a:latin typeface="Nirmala UI Semiligh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© 2025 Innovation In Software Corporation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PlaceHolder 1"/>
          <p:cNvSpPr>
            <a:spLocks noGrp="1"/>
          </p:cNvSpPr>
          <p:nvPr>
            <p:ph type="title"/>
          </p:nvPr>
        </p:nvSpPr>
        <p:spPr>
          <a:xfrm>
            <a:off x="599760" y="-116280"/>
            <a:ext cx="10188000" cy="1247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CA" sz="3600" b="0" strike="noStrike" cap="all" spc="-1">
                <a:solidFill>
                  <a:srgbClr val="BF0041"/>
                </a:solidFill>
                <a:latin typeface="Leelawadee UI Semilight"/>
              </a:rPr>
              <a:t>Qualitative Risk Assessment</a:t>
            </a:r>
          </a:p>
        </p:txBody>
      </p:sp>
      <p:sp>
        <p:nvSpPr>
          <p:cNvPr id="377" name="PlaceHolder 2"/>
          <p:cNvSpPr>
            <a:spLocks noGrp="1"/>
          </p:cNvSpPr>
          <p:nvPr>
            <p:ph/>
          </p:nvPr>
        </p:nvSpPr>
        <p:spPr>
          <a:xfrm>
            <a:off x="424800" y="1051200"/>
            <a:ext cx="10340640" cy="4981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400" b="0" strike="noStrike" spc="-1">
                <a:latin typeface="Nirmala UI Semilight"/>
              </a:rPr>
              <a:t>Strengths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Nirmala UI Semilight"/>
              </a:rPr>
              <a:t>Fast and easy to perform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Nirmala UI Semilight"/>
              </a:rPr>
              <a:t>Works well with ambiguous, emerging, or strategic risks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Nirmala UI Semilight"/>
              </a:rPr>
              <a:t>Encourages discussion among stakeholders and SMEs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Nirmala UI Semilight"/>
              </a:rPr>
              <a:t>Helps uncover hidden issues and process weaknesses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Nirmala UI Semilight"/>
              </a:rPr>
              <a:t>Minimal data requirements.</a:t>
            </a:r>
          </a:p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CA" sz="2400" b="0" strike="noStrike" spc="-1">
              <a:latin typeface="Nirmala UI Semiligh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© 2025 Innovation In Software Corporation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PlaceHolder 1"/>
          <p:cNvSpPr>
            <a:spLocks noGrp="1"/>
          </p:cNvSpPr>
          <p:nvPr>
            <p:ph type="title"/>
          </p:nvPr>
        </p:nvSpPr>
        <p:spPr>
          <a:xfrm>
            <a:off x="599760" y="-116280"/>
            <a:ext cx="10188000" cy="1247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CA" sz="3600" b="0" strike="noStrike" cap="all" spc="-1">
                <a:solidFill>
                  <a:srgbClr val="BF0041"/>
                </a:solidFill>
                <a:latin typeface="Leelawadee UI Semilight"/>
              </a:rPr>
              <a:t>Qualitative Risk Assessment</a:t>
            </a:r>
          </a:p>
        </p:txBody>
      </p:sp>
      <p:sp>
        <p:nvSpPr>
          <p:cNvPr id="379" name="PlaceHolder 2"/>
          <p:cNvSpPr>
            <a:spLocks noGrp="1"/>
          </p:cNvSpPr>
          <p:nvPr>
            <p:ph/>
          </p:nvPr>
        </p:nvSpPr>
        <p:spPr>
          <a:xfrm>
            <a:off x="424800" y="1051200"/>
            <a:ext cx="10340640" cy="4981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400" b="0" strike="noStrike" spc="-1">
                <a:latin typeface="Nirmala UI Semilight"/>
              </a:rPr>
              <a:t>Limitations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Nirmala UI Semilight"/>
              </a:rPr>
              <a:t>Highly subjective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>
                <a:latin typeface="Nirmala UI Semilight"/>
              </a:rPr>
              <a:t>Influenced by cognitive biases (anchoring, availability, groupthink)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Nirmala UI Semilight"/>
              </a:rPr>
              <a:t>Inconsistent results across teams, interviews, or time periods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Nirmala UI Semilight"/>
              </a:rPr>
              <a:t>“High/Medium/Low” categories oversimplify uncertainty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Nirmala UI Semilight"/>
              </a:rPr>
              <a:t>Heat maps can create false precision or distort comparisons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Nirmala UI Semilight"/>
              </a:rPr>
              <a:t>Difficult to justify risk decisions to regulators, auditors, or executives seeking numeric analysis</a:t>
            </a:r>
          </a:p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CA" sz="2400" b="0" strike="noStrike" spc="-1">
              <a:latin typeface="Nirmala UI Semiligh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© 2025 Innovation In Software Corporation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PlaceHolder 1"/>
          <p:cNvSpPr>
            <a:spLocks noGrp="1"/>
          </p:cNvSpPr>
          <p:nvPr>
            <p:ph type="title"/>
          </p:nvPr>
        </p:nvSpPr>
        <p:spPr>
          <a:xfrm>
            <a:off x="599760" y="-116280"/>
            <a:ext cx="10188000" cy="1247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CA" sz="3600" b="0" strike="noStrike" cap="all" spc="-1">
                <a:solidFill>
                  <a:srgbClr val="BF0041"/>
                </a:solidFill>
                <a:latin typeface="Leelawadee UI Semilight"/>
              </a:rPr>
              <a:t>Qualitative Risk Assessment</a:t>
            </a:r>
          </a:p>
        </p:txBody>
      </p:sp>
      <p:sp>
        <p:nvSpPr>
          <p:cNvPr id="381" name="PlaceHolder 2"/>
          <p:cNvSpPr>
            <a:spLocks noGrp="1"/>
          </p:cNvSpPr>
          <p:nvPr>
            <p:ph/>
          </p:nvPr>
        </p:nvSpPr>
        <p:spPr>
          <a:xfrm>
            <a:off x="424800" y="1051200"/>
            <a:ext cx="10340640" cy="4981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400" b="0" strike="noStrike" spc="-1">
                <a:latin typeface="Nirmala UI Semilight"/>
              </a:rPr>
              <a:t>Best use cases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Nirmala UI Semilight"/>
              </a:rPr>
              <a:t>Early-stage risk identification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Nirmala UI Semilight"/>
              </a:rPr>
              <a:t>Strategic, reputational, cultural, or political risks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Nirmala UI Semilight"/>
              </a:rPr>
              <a:t>Areas with incomplete or low-quality data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Nirmala UI Semilight"/>
              </a:rPr>
              <a:t>Rapid assessment workshops or preliminary scans</a:t>
            </a:r>
          </a:p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CA" sz="2400" b="0" strike="noStrike" spc="-1">
              <a:latin typeface="Nirmala UI Semiligh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© 2025 Innovation In Software Corporation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0" strike="noStrike" cap="all" spc="-60">
                <a:solidFill>
                  <a:srgbClr val="D1282E"/>
                </a:solidFill>
                <a:latin typeface="Leelawadee UI Semilight"/>
              </a:rPr>
              <a:t>Quantitative risk ASSESSMENT</a:t>
            </a:r>
            <a:endParaRPr lang="en-CA" sz="3600" b="0" strike="noStrike" cap="all" spc="-1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321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r>
              <a:rPr lang="en-CA" sz="2000" b="0" strike="noStrike" spc="-1">
                <a:latin typeface="Nirmala UI Semilight"/>
              </a:rPr>
              <a:t>This module introduces the concepts of quantitative risk assessment and associated metrics</a:t>
            </a:r>
          </a:p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CA" sz="1600" b="0" strike="noStrike" spc="-1">
              <a:latin typeface="Nirmala UI Semilight"/>
            </a:endParaRPr>
          </a:p>
        </p:txBody>
      </p:sp>
      <p:pic>
        <p:nvPicPr>
          <p:cNvPr id="322" name="Picture 321"/>
          <p:cNvPicPr/>
          <p:nvPr/>
        </p:nvPicPr>
        <p:blipFill>
          <a:blip r:embed="rId2"/>
          <a:stretch/>
        </p:blipFill>
        <p:spPr>
          <a:xfrm>
            <a:off x="7344360" y="1756080"/>
            <a:ext cx="4075560" cy="3406680"/>
          </a:xfrm>
          <a:prstGeom prst="rect">
            <a:avLst/>
          </a:prstGeom>
          <a:ln w="0">
            <a:noFill/>
          </a:ln>
        </p:spPr>
      </p:pic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© 2025 Innovation In Software Corporation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PlaceHolder 1"/>
          <p:cNvSpPr>
            <a:spLocks noGrp="1"/>
          </p:cNvSpPr>
          <p:nvPr>
            <p:ph type="title"/>
          </p:nvPr>
        </p:nvSpPr>
        <p:spPr>
          <a:xfrm>
            <a:off x="599760" y="-116280"/>
            <a:ext cx="10188000" cy="1247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CA" sz="3600" b="0" strike="noStrike" cap="all" spc="-1">
                <a:solidFill>
                  <a:srgbClr val="BF0041"/>
                </a:solidFill>
                <a:latin typeface="Leelawadee UI Semilight"/>
              </a:rPr>
              <a:t>Quantitative Risk Assessment</a:t>
            </a:r>
          </a:p>
        </p:txBody>
      </p:sp>
      <p:sp>
        <p:nvSpPr>
          <p:cNvPr id="383" name="PlaceHolder 2"/>
          <p:cNvSpPr>
            <a:spLocks noGrp="1"/>
          </p:cNvSpPr>
          <p:nvPr>
            <p:ph/>
          </p:nvPr>
        </p:nvSpPr>
        <p:spPr>
          <a:xfrm>
            <a:off x="424800" y="1051200"/>
            <a:ext cx="10340640" cy="4981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400" b="0" strike="noStrike" spc="-1">
                <a:latin typeface="Nirmala UI Semilight"/>
              </a:rPr>
              <a:t>Assign numeric values to likelihood and impact and use mathematical models to estimate financial exposure</a:t>
            </a:r>
          </a:p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400" b="0" strike="noStrike" spc="-1">
                <a:latin typeface="Nirmala UI Semilight"/>
              </a:rPr>
              <a:t>Characteristics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Nirmala UI Semilight"/>
              </a:rPr>
              <a:t>Uses probability values, frequencies, ranges, and distributions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Nirmala UI Semilight"/>
              </a:rPr>
              <a:t>Produces monetary loss estimates (e.g., ALE = ARO × SLE)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Nirmala UI Semilight"/>
              </a:rPr>
              <a:t>Incorporates statistical techniques such as Monte Carlo simulation, Bayesian models, and regression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Nirmala UI Semilight"/>
              </a:rPr>
              <a:t>Draws from loss data, benchmarks, actuarial sources, and threat intelligence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© 2025 Innovation In Software Corporation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PlaceHolder 1"/>
          <p:cNvSpPr>
            <a:spLocks noGrp="1"/>
          </p:cNvSpPr>
          <p:nvPr>
            <p:ph type="title"/>
          </p:nvPr>
        </p:nvSpPr>
        <p:spPr>
          <a:xfrm>
            <a:off x="599760" y="-116280"/>
            <a:ext cx="10188000" cy="1247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CA" sz="3600" b="0" strike="noStrike" cap="all" spc="-1">
                <a:solidFill>
                  <a:srgbClr val="BF0041"/>
                </a:solidFill>
                <a:latin typeface="Leelawadee UI Semilight"/>
              </a:rPr>
              <a:t>Quantitative Risk Assessment</a:t>
            </a:r>
          </a:p>
        </p:txBody>
      </p:sp>
      <p:sp>
        <p:nvSpPr>
          <p:cNvPr id="385" name="PlaceHolder 2"/>
          <p:cNvSpPr>
            <a:spLocks noGrp="1"/>
          </p:cNvSpPr>
          <p:nvPr>
            <p:ph/>
          </p:nvPr>
        </p:nvSpPr>
        <p:spPr>
          <a:xfrm>
            <a:off x="424800" y="1051200"/>
            <a:ext cx="10340640" cy="4981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400" b="0" strike="noStrike" spc="-1">
                <a:latin typeface="Nirmala UI Semilight"/>
              </a:rPr>
              <a:t>Strengths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Nirmala UI Semilight"/>
              </a:rPr>
              <a:t>Produces replicable, evidence-based results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Nirmala UI Semilight"/>
              </a:rPr>
              <a:t>Enables financial decision-making (ROI on controls, capital planning, insurance)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Nirmala UI Semilight"/>
              </a:rPr>
              <a:t>Quantifies uncertainty using ranges and distributions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Nirmala UI Semilight"/>
              </a:rPr>
              <a:t>Supports advanced modeling of rare/complex events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Nirmala UI Semilight"/>
              </a:rPr>
              <a:t>Critical for operational risk, cyber risk, and enterprise decision-making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© 2025 Innovation In Software Corporation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PlaceHolder 1"/>
          <p:cNvSpPr>
            <a:spLocks noGrp="1"/>
          </p:cNvSpPr>
          <p:nvPr>
            <p:ph type="title"/>
          </p:nvPr>
        </p:nvSpPr>
        <p:spPr>
          <a:xfrm>
            <a:off x="599760" y="-116280"/>
            <a:ext cx="10188000" cy="1247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CA" sz="3600" b="0" strike="noStrike" cap="all" spc="-1">
                <a:solidFill>
                  <a:srgbClr val="BF0041"/>
                </a:solidFill>
                <a:latin typeface="Leelawadee UI Semilight"/>
              </a:rPr>
              <a:t>Quantitative Risk Assessment</a:t>
            </a:r>
          </a:p>
        </p:txBody>
      </p:sp>
      <p:sp>
        <p:nvSpPr>
          <p:cNvPr id="387" name="PlaceHolder 2"/>
          <p:cNvSpPr>
            <a:spLocks noGrp="1"/>
          </p:cNvSpPr>
          <p:nvPr>
            <p:ph/>
          </p:nvPr>
        </p:nvSpPr>
        <p:spPr>
          <a:xfrm>
            <a:off x="424800" y="1051200"/>
            <a:ext cx="10340640" cy="4981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400" b="0" strike="noStrike" spc="-1">
                <a:latin typeface="Nirmala UI Semilight"/>
              </a:rPr>
              <a:t>Limitations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Nirmala UI Semilight"/>
              </a:rPr>
              <a:t>Requires high-quality, consistent data is often missing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Nirmala UI Semilight"/>
              </a:rPr>
              <a:t>Can create false precision (“probability = 0.23”)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Nirmala UI Semilight"/>
              </a:rPr>
              <a:t>Dependent on assumptions and model calibration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Nirmala UI Semilight"/>
              </a:rPr>
              <a:t>Computationally and conceptually more complex for stakeholders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Nirmala UI Semilight"/>
              </a:rPr>
              <a:t>Not ideal for emerging risks with no historical data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© 2025 Innovation In Software Corporation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PlaceHolder 1"/>
          <p:cNvSpPr>
            <a:spLocks noGrp="1"/>
          </p:cNvSpPr>
          <p:nvPr>
            <p:ph type="title"/>
          </p:nvPr>
        </p:nvSpPr>
        <p:spPr>
          <a:xfrm>
            <a:off x="599760" y="-116280"/>
            <a:ext cx="10188000" cy="1247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CA" sz="3600" b="0" strike="noStrike" cap="all" spc="-1">
                <a:solidFill>
                  <a:srgbClr val="BF0041"/>
                </a:solidFill>
                <a:latin typeface="Leelawadee UI Semilight"/>
              </a:rPr>
              <a:t>Quantitative Risk Assessment</a:t>
            </a:r>
          </a:p>
        </p:txBody>
      </p:sp>
      <p:sp>
        <p:nvSpPr>
          <p:cNvPr id="389" name="PlaceHolder 2"/>
          <p:cNvSpPr>
            <a:spLocks noGrp="1"/>
          </p:cNvSpPr>
          <p:nvPr>
            <p:ph/>
          </p:nvPr>
        </p:nvSpPr>
        <p:spPr>
          <a:xfrm>
            <a:off x="424800" y="1051200"/>
            <a:ext cx="10340640" cy="4981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400" b="0" strike="noStrike" spc="-1">
                <a:latin typeface="Nirmala UI Semilight"/>
              </a:rPr>
              <a:t>Best use cases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Nirmala UI Semilight"/>
              </a:rPr>
              <a:t>Financial, cyber, and operational risk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Nirmala UI Semilight"/>
              </a:rPr>
              <a:t>Cost-benefit analysis of controls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Nirmala UI Semilight"/>
              </a:rPr>
              <a:t>Capital adequacy / reserve calculations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Nirmala UI Semilight"/>
              </a:rPr>
              <a:t>Insurance underwriting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Nirmala UI Semilight"/>
              </a:rPr>
              <a:t>Strategic budgeting and scenario analysis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© 2025 Innovation In Software Corporation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PlaceHolder 1"/>
          <p:cNvSpPr>
            <a:spLocks noGrp="1"/>
          </p:cNvSpPr>
          <p:nvPr>
            <p:ph type="title"/>
          </p:nvPr>
        </p:nvSpPr>
        <p:spPr>
          <a:xfrm>
            <a:off x="599760" y="-116280"/>
            <a:ext cx="10188000" cy="1247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CA" sz="3600" b="0" strike="noStrike" cap="all" spc="-1">
                <a:solidFill>
                  <a:srgbClr val="BF0041"/>
                </a:solidFill>
                <a:latin typeface="Leelawadee UI Semilight"/>
              </a:rPr>
              <a:t>comparison</a:t>
            </a:r>
          </a:p>
        </p:txBody>
      </p:sp>
      <p:pic>
        <p:nvPicPr>
          <p:cNvPr id="391" name="Picture 390"/>
          <p:cNvPicPr/>
          <p:nvPr/>
        </p:nvPicPr>
        <p:blipFill>
          <a:blip r:embed="rId2"/>
          <a:stretch/>
        </p:blipFill>
        <p:spPr>
          <a:xfrm>
            <a:off x="1852560" y="1278360"/>
            <a:ext cx="8284320" cy="473544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© 2025 Innovation In Software Corporation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PlaceHolder 1"/>
          <p:cNvSpPr>
            <a:spLocks noGrp="1"/>
          </p:cNvSpPr>
          <p:nvPr>
            <p:ph type="title"/>
          </p:nvPr>
        </p:nvSpPr>
        <p:spPr>
          <a:xfrm>
            <a:off x="599760" y="-116280"/>
            <a:ext cx="10188000" cy="1247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CA" sz="3600" b="0" strike="noStrike" cap="all" spc="-1">
                <a:solidFill>
                  <a:srgbClr val="BF0041"/>
                </a:solidFill>
                <a:latin typeface="Leelawadee UI Semilight"/>
              </a:rPr>
              <a:t>Hybrid Risk Assessment</a:t>
            </a:r>
          </a:p>
        </p:txBody>
      </p:sp>
      <p:sp>
        <p:nvSpPr>
          <p:cNvPr id="393" name="PlaceHolder 2"/>
          <p:cNvSpPr>
            <a:spLocks noGrp="1"/>
          </p:cNvSpPr>
          <p:nvPr>
            <p:ph/>
          </p:nvPr>
        </p:nvSpPr>
        <p:spPr>
          <a:xfrm>
            <a:off x="424800" y="1051200"/>
            <a:ext cx="10340640" cy="4981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400" b="0" strike="noStrike" spc="-1">
                <a:latin typeface="Nirmala UI Semilight"/>
              </a:rPr>
              <a:t>Combine strengths of both qualitative and quantitative methodologies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Nirmala UI Semilight"/>
              </a:rPr>
              <a:t>Produces a balanced, defensible, and flexible risk analysis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Nirmala UI Semilight"/>
              </a:rPr>
              <a:t>Increasingly popular in ERM, cyber risk, and operational risk programs</a:t>
            </a:r>
          </a:p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400" b="0" strike="noStrike" spc="-1">
                <a:latin typeface="Nirmala UI Semilight"/>
              </a:rPr>
              <a:t>Why hybrid approaches are used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Nirmala UI Semilight"/>
              </a:rPr>
              <a:t>Qualitative methods provide context and identification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Nirmala UI Semilight"/>
              </a:rPr>
              <a:t>Quantitative methods provide measurement and justification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Nirmala UI Semilight"/>
              </a:rPr>
              <a:t>Many risks require both narrative context and financial modeling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Nirmala UI Semilight"/>
              </a:rPr>
              <a:t>Data may be available for some components but not others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Nirmala UI Semilight"/>
              </a:rPr>
              <a:t>Hybrid methods allow analysts to blend SME insight with data-driven rigor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© 2025 Innovation In Software Corporation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PlaceHolder 1"/>
          <p:cNvSpPr>
            <a:spLocks noGrp="1"/>
          </p:cNvSpPr>
          <p:nvPr>
            <p:ph type="title"/>
          </p:nvPr>
        </p:nvSpPr>
        <p:spPr>
          <a:xfrm>
            <a:off x="599760" y="-116280"/>
            <a:ext cx="10188000" cy="1247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CA" sz="3600" b="0" strike="noStrike" cap="all" spc="-1">
                <a:solidFill>
                  <a:srgbClr val="BF0041"/>
                </a:solidFill>
                <a:latin typeface="Leelawadee UI Semilight"/>
              </a:rPr>
              <a:t>Types of Hybrid Approaches</a:t>
            </a:r>
          </a:p>
        </p:txBody>
      </p:sp>
      <p:sp>
        <p:nvSpPr>
          <p:cNvPr id="395" name="PlaceHolder 2"/>
          <p:cNvSpPr>
            <a:spLocks noGrp="1"/>
          </p:cNvSpPr>
          <p:nvPr>
            <p:ph/>
          </p:nvPr>
        </p:nvSpPr>
        <p:spPr>
          <a:xfrm>
            <a:off x="424800" y="1051200"/>
            <a:ext cx="10340640" cy="4981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400" b="0" strike="noStrike" spc="-1">
                <a:latin typeface="Nirmala UI Semilight"/>
              </a:rPr>
              <a:t>Qualitative identification followed by quantitative measurement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Nirmala UI Semilight"/>
              </a:rPr>
              <a:t>The most common approach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Nirmala UI Semilight"/>
              </a:rPr>
              <a:t>Steps: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>
                <a:latin typeface="Nirmala UI Semilight"/>
              </a:rPr>
              <a:t>SMEs identify risks through interviews/workshops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>
                <a:latin typeface="Nirmala UI Semilight"/>
              </a:rPr>
              <a:t>Analysts quantify key risks using QRA models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>
                <a:latin typeface="Nirmala UI Semilight"/>
              </a:rPr>
              <a:t>Leadership receives both descriptive and numeric insights.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Nirmala UI Semilight"/>
              </a:rPr>
              <a:t>Example: ERM programs prioritizing top 10 risks for capital planning</a:t>
            </a:r>
          </a:p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CA" sz="2400" b="0" strike="noStrike" spc="-1">
              <a:latin typeface="Nirmala UI Semiligh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© 2025 Innovation In Software Corporation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PlaceHolder 1"/>
          <p:cNvSpPr>
            <a:spLocks noGrp="1"/>
          </p:cNvSpPr>
          <p:nvPr>
            <p:ph type="title"/>
          </p:nvPr>
        </p:nvSpPr>
        <p:spPr>
          <a:xfrm>
            <a:off x="599760" y="-116280"/>
            <a:ext cx="10188000" cy="1247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CA" sz="3600" b="0" strike="noStrike" cap="all" spc="-1">
                <a:solidFill>
                  <a:srgbClr val="BF0041"/>
                </a:solidFill>
                <a:latin typeface="Leelawadee UI Semilight"/>
              </a:rPr>
              <a:t>Types of Hybrid Approaches</a:t>
            </a:r>
          </a:p>
        </p:txBody>
      </p:sp>
      <p:sp>
        <p:nvSpPr>
          <p:cNvPr id="397" name="PlaceHolder 2"/>
          <p:cNvSpPr>
            <a:spLocks noGrp="1"/>
          </p:cNvSpPr>
          <p:nvPr>
            <p:ph/>
          </p:nvPr>
        </p:nvSpPr>
        <p:spPr>
          <a:xfrm>
            <a:off x="424800" y="1051200"/>
            <a:ext cx="10340640" cy="4981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400" b="0" strike="noStrike" spc="-1">
                <a:latin typeface="Nirmala UI Semilight"/>
              </a:rPr>
              <a:t>Quantitative inputs embedded in qualitative models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Nirmala UI Semilight"/>
              </a:rPr>
              <a:t>A qualitative heat map supplemented with: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>
                <a:latin typeface="Nirmala UI Semilight"/>
              </a:rPr>
              <a:t>Actual loss data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>
                <a:latin typeface="Nirmala UI Semilight"/>
              </a:rPr>
              <a:t>Industry benchmarks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>
                <a:latin typeface="Nirmala UI Semilight"/>
              </a:rPr>
              <a:t>Threat intelligence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>
                <a:latin typeface="Nirmala UI Semilight"/>
              </a:rPr>
              <a:t>Control failure rates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Nirmala UI Semilight"/>
              </a:rPr>
              <a:t>Improves validity but keeps the model simple for executives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Nirmala UI Semilight"/>
              </a:rPr>
              <a:t>Example: Cyber risk dashboards in IT governance</a:t>
            </a:r>
          </a:p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CA" sz="2400" b="0" strike="noStrike" spc="-1">
              <a:latin typeface="Nirmala UI Semiligh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© 2025 Innovation In Software Corporation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PlaceHolder 1"/>
          <p:cNvSpPr>
            <a:spLocks noGrp="1"/>
          </p:cNvSpPr>
          <p:nvPr>
            <p:ph type="title"/>
          </p:nvPr>
        </p:nvSpPr>
        <p:spPr>
          <a:xfrm>
            <a:off x="599760" y="-116280"/>
            <a:ext cx="10188000" cy="1247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CA" sz="3600" b="0" strike="noStrike" cap="all" spc="-1">
                <a:solidFill>
                  <a:srgbClr val="BF0041"/>
                </a:solidFill>
                <a:latin typeface="Leelawadee UI Semilight"/>
              </a:rPr>
              <a:t>Types of Hybrid Approaches</a:t>
            </a:r>
          </a:p>
        </p:txBody>
      </p:sp>
      <p:sp>
        <p:nvSpPr>
          <p:cNvPr id="399" name="PlaceHolder 2"/>
          <p:cNvSpPr>
            <a:spLocks noGrp="1"/>
          </p:cNvSpPr>
          <p:nvPr>
            <p:ph/>
          </p:nvPr>
        </p:nvSpPr>
        <p:spPr>
          <a:xfrm>
            <a:off x="424800" y="1051200"/>
            <a:ext cx="10340640" cy="4981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400" b="0" strike="noStrike" spc="-1">
                <a:latin typeface="Nirmala UI Semilight"/>
              </a:rPr>
              <a:t>Weighted scoring models (semi-quantitative)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Nirmala UI Semilight"/>
              </a:rPr>
              <a:t>Ordinal scales are assigned numeric values but weighted: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>
                <a:latin typeface="Nirmala UI Semilight"/>
              </a:rPr>
              <a:t>Likelihood scored 1–5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>
                <a:latin typeface="Nirmala UI Semilight"/>
              </a:rPr>
              <a:t>Impact scored 1–5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>
                <a:latin typeface="Nirmala UI Semilight"/>
              </a:rPr>
              <a:t>Weighted using factors (e.g., 30% frequency, 70% magnitude)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Nirmala UI Semilight"/>
              </a:rPr>
              <a:t>Not fully quantitative, but offer more granularity than pure qualitative methods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Nirmala UI Semilight"/>
              </a:rPr>
              <a:t>Example: Operational risk committees comparing non-financial risks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© 2025 Innovation In Software Corporation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PlaceHolder 1"/>
          <p:cNvSpPr>
            <a:spLocks noGrp="1"/>
          </p:cNvSpPr>
          <p:nvPr>
            <p:ph type="title"/>
          </p:nvPr>
        </p:nvSpPr>
        <p:spPr>
          <a:xfrm>
            <a:off x="599760" y="-116280"/>
            <a:ext cx="10188000" cy="1247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CA" sz="3600" b="0" strike="noStrike" cap="all" spc="-1">
                <a:solidFill>
                  <a:srgbClr val="BF0041"/>
                </a:solidFill>
                <a:latin typeface="Leelawadee UI Semilight"/>
              </a:rPr>
              <a:t>Types of Hybrid Approaches</a:t>
            </a:r>
          </a:p>
        </p:txBody>
      </p:sp>
      <p:sp>
        <p:nvSpPr>
          <p:cNvPr id="401" name="PlaceHolder 2"/>
          <p:cNvSpPr>
            <a:spLocks noGrp="1"/>
          </p:cNvSpPr>
          <p:nvPr>
            <p:ph/>
          </p:nvPr>
        </p:nvSpPr>
        <p:spPr>
          <a:xfrm>
            <a:off x="424800" y="1051200"/>
            <a:ext cx="10340640" cy="4981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400" b="0" strike="noStrike" spc="-1">
                <a:latin typeface="Nirmala UI Semilight"/>
              </a:rPr>
              <a:t>Bayesian/Monte Carlo overlays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Nirmala UI Semilight"/>
              </a:rPr>
              <a:t>SME judgments are converted into probability ranges rather than categories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Nirmala UI Semilight"/>
              </a:rPr>
              <a:t>Then used in quantitative models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Nirmala UI Semilight"/>
              </a:rPr>
              <a:t>Example: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>
                <a:latin typeface="Nirmala UI Semilight"/>
              </a:rPr>
              <a:t>SME belief a risk is “likely” is mapped to a probability distribution of 0.3–0.6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>
                <a:latin typeface="Nirmala UI Semilight"/>
              </a:rPr>
              <a:t>Monte Carlo simulation produces a distribution of expected loss.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Nirmala UI Semilight"/>
              </a:rPr>
              <a:t>Example: Cybersecurity, insurance, business continuity simulations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© 2025 Innovation In Software Corporation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PlaceHolder 1"/>
          <p:cNvSpPr>
            <a:spLocks noGrp="1"/>
          </p:cNvSpPr>
          <p:nvPr>
            <p:ph type="title"/>
          </p:nvPr>
        </p:nvSpPr>
        <p:spPr>
          <a:xfrm>
            <a:off x="599760" y="-116280"/>
            <a:ext cx="10188000" cy="1247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CA" sz="3600" b="0" strike="noStrike" cap="all" spc="-1">
                <a:solidFill>
                  <a:srgbClr val="BF0041"/>
                </a:solidFill>
                <a:latin typeface="Leelawadee UI Semilight"/>
              </a:rPr>
              <a:t>Quantitative Risk Assessment (QRA)</a:t>
            </a:r>
          </a:p>
        </p:txBody>
      </p:sp>
      <p:sp>
        <p:nvSpPr>
          <p:cNvPr id="324" name="PlaceHolder 2"/>
          <p:cNvSpPr>
            <a:spLocks noGrp="1"/>
          </p:cNvSpPr>
          <p:nvPr>
            <p:ph/>
          </p:nvPr>
        </p:nvSpPr>
        <p:spPr>
          <a:xfrm>
            <a:off x="424800" y="1051200"/>
            <a:ext cx="10340640" cy="4981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400" b="0" strike="noStrike" spc="-1">
                <a:latin typeface="Nirmala UI Semilight"/>
              </a:rPr>
              <a:t>Structured approach to assigning numerical values to risk components 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Nirmala UI Semilight"/>
              </a:rPr>
              <a:t>Enables organizations can measure, compare, and prioritize risks with a degree of mathematical rigor</a:t>
            </a:r>
          </a:p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400" b="0" strike="noStrike" spc="-1">
                <a:latin typeface="Nirmala UI Semilight"/>
              </a:rPr>
              <a:t>QRA attempts to answer three core questions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Nirmala UI Semilight"/>
              </a:rPr>
              <a:t>How likely is the risk? 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>
                <a:latin typeface="Nirmala UI Semilight"/>
              </a:rPr>
              <a:t>Expressed in terms of probability, frequency and rate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Nirmala UI Semilight"/>
              </a:rPr>
              <a:t>How much loss will occur if it happens? 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>
                <a:latin typeface="Nirmala UI Semilight"/>
              </a:rPr>
              <a:t>Expressed in terms of cost, damage, liability and downtime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Nirmala UI Semilight"/>
              </a:rPr>
              <a:t>What is the organization’s financial exposure? 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>
                <a:latin typeface="Nirmala UI Semilight"/>
              </a:rPr>
              <a:t>Expressed as Annualized Loss Expectancy or equivalent</a:t>
            </a:r>
          </a:p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400" b="0" strike="noStrike" spc="-1">
                <a:latin typeface="Nirmala UI Semilight"/>
              </a:rPr>
              <a:t>QRA attempts to model uncertainty using numbers instead of categories, aiming for greater objectivity and repeatability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© 2025 Innovation In Software Corporation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PlaceHolder 1"/>
          <p:cNvSpPr>
            <a:spLocks noGrp="1"/>
          </p:cNvSpPr>
          <p:nvPr>
            <p:ph type="title"/>
          </p:nvPr>
        </p:nvSpPr>
        <p:spPr>
          <a:xfrm>
            <a:off x="599760" y="-116280"/>
            <a:ext cx="10188000" cy="1247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CA" sz="3600" b="0" strike="noStrike" cap="all" spc="-1">
                <a:solidFill>
                  <a:srgbClr val="BF0041"/>
                </a:solidFill>
                <a:latin typeface="Leelawadee UI Semilight"/>
              </a:rPr>
              <a:t>Types of Hybrid Approaches</a:t>
            </a:r>
          </a:p>
        </p:txBody>
      </p:sp>
      <p:sp>
        <p:nvSpPr>
          <p:cNvPr id="403" name="PlaceHolder 2"/>
          <p:cNvSpPr>
            <a:spLocks noGrp="1"/>
          </p:cNvSpPr>
          <p:nvPr>
            <p:ph/>
          </p:nvPr>
        </p:nvSpPr>
        <p:spPr>
          <a:xfrm>
            <a:off x="424800" y="1051200"/>
            <a:ext cx="10340640" cy="4981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400" b="0" strike="noStrike" spc="-1">
                <a:latin typeface="Nirmala UI Semilight"/>
              </a:rPr>
              <a:t>FAIR-based hybrid models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Nirmala UI Semilight"/>
              </a:rPr>
              <a:t>FAIR decomposes qualitative SME insights into quantitative elements: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>
                <a:latin typeface="Nirmala UI Semilight"/>
              </a:rPr>
              <a:t>Threat event frequency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>
                <a:latin typeface="Nirmala UI Semilight"/>
              </a:rPr>
              <a:t>Vulnerability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>
                <a:latin typeface="Nirmala UI Semilight"/>
              </a:rPr>
              <a:t>Loss magnitude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>
                <a:latin typeface="Nirmala UI Semilight"/>
              </a:rPr>
              <a:t>Control strength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Nirmala UI Semilight"/>
              </a:rPr>
              <a:t>SMEs give ranges; models convert them to distributions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Nirmala UI Semilight"/>
              </a:rPr>
              <a:t>Example: Quantifying cyber risks where data is sparse but SMEs have rich contextual knowledge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© 2025 Innovation In Software Corporation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PlaceHolder 1"/>
          <p:cNvSpPr>
            <a:spLocks noGrp="1"/>
          </p:cNvSpPr>
          <p:nvPr>
            <p:ph type="title"/>
          </p:nvPr>
        </p:nvSpPr>
        <p:spPr>
          <a:xfrm>
            <a:off x="599760" y="-116280"/>
            <a:ext cx="10188000" cy="1247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CA" sz="3600" b="0" strike="noStrike" cap="all" spc="-1">
                <a:solidFill>
                  <a:srgbClr val="BF0041"/>
                </a:solidFill>
                <a:latin typeface="Leelawadee UI Semilight"/>
              </a:rPr>
              <a:t>Strengths of Hybrid Approaches</a:t>
            </a:r>
          </a:p>
        </p:txBody>
      </p:sp>
      <p:sp>
        <p:nvSpPr>
          <p:cNvPr id="405" name="PlaceHolder 2"/>
          <p:cNvSpPr>
            <a:spLocks noGrp="1"/>
          </p:cNvSpPr>
          <p:nvPr>
            <p:ph/>
          </p:nvPr>
        </p:nvSpPr>
        <p:spPr>
          <a:xfrm>
            <a:off x="424800" y="1051200"/>
            <a:ext cx="10340640" cy="4981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400" b="0" strike="noStrike" spc="-1">
                <a:latin typeface="Nirmala UI Semilight"/>
              </a:rPr>
              <a:t>Balanced: context + numbers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Nirmala UI Semilight"/>
              </a:rPr>
              <a:t>Provides rich narrative and measurable evidence</a:t>
            </a:r>
          </a:p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400" b="0" strike="noStrike" spc="-1">
                <a:latin typeface="Nirmala UI Semilight"/>
              </a:rPr>
              <a:t>Flexible with data availability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Nirmala UI Semilight"/>
              </a:rPr>
              <a:t>Works with both robust datasets and SME estimates</a:t>
            </a:r>
          </a:p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400" b="0" strike="noStrike" spc="-1">
                <a:latin typeface="Nirmala UI Semilight"/>
              </a:rPr>
              <a:t>Reduced bias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Nirmala UI Semilight"/>
              </a:rPr>
              <a:t>Quantitative elements counterbalance SME subjectivity</a:t>
            </a:r>
          </a:p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400" b="0" strike="noStrike" spc="-1">
                <a:latin typeface="Nirmala UI Semilight"/>
              </a:rPr>
              <a:t>Better stakeholder communication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Nirmala UI Semilight"/>
              </a:rPr>
              <a:t>Qualitative summaries for executives, quantitative details for analysts</a:t>
            </a:r>
          </a:p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400" b="0" strike="noStrike" spc="-1">
                <a:latin typeface="Nirmala UI Semilight"/>
              </a:rPr>
              <a:t>High validity and reliability when designed well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Nirmala UI Semilight"/>
              </a:rPr>
              <a:t>Cross-verification strengthens the final result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© 2025 Innovation In Software Corporation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PlaceHolder 1"/>
          <p:cNvSpPr>
            <a:spLocks noGrp="1"/>
          </p:cNvSpPr>
          <p:nvPr>
            <p:ph type="title"/>
          </p:nvPr>
        </p:nvSpPr>
        <p:spPr>
          <a:xfrm>
            <a:off x="599760" y="-116280"/>
            <a:ext cx="10188000" cy="1247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CA" sz="3600" b="0" strike="noStrike" cap="all" spc="-1">
                <a:solidFill>
                  <a:srgbClr val="BF0041"/>
                </a:solidFill>
                <a:latin typeface="Leelawadee UI Semilight"/>
              </a:rPr>
              <a:t>Weaknesses of Hybrid Approaches</a:t>
            </a:r>
          </a:p>
        </p:txBody>
      </p:sp>
      <p:sp>
        <p:nvSpPr>
          <p:cNvPr id="407" name="PlaceHolder 2"/>
          <p:cNvSpPr>
            <a:spLocks noGrp="1"/>
          </p:cNvSpPr>
          <p:nvPr>
            <p:ph/>
          </p:nvPr>
        </p:nvSpPr>
        <p:spPr>
          <a:xfrm>
            <a:off x="424800" y="1051200"/>
            <a:ext cx="10340640" cy="4981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400" b="0" strike="noStrike" spc="-1">
                <a:latin typeface="Nirmala UI Semilight"/>
              </a:rPr>
              <a:t>Potential inconsistency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Nirmala UI Semilight"/>
              </a:rPr>
              <a:t>Poorly integrated models can blend incompatible scales</a:t>
            </a:r>
          </a:p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400" b="0" strike="noStrike" spc="-1">
                <a:latin typeface="Nirmala UI Semilight"/>
              </a:rPr>
              <a:t>Can become overly complex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Nirmala UI Semilight"/>
              </a:rPr>
              <a:t>More components mean heavier documentation and governance</a:t>
            </a:r>
          </a:p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400" b="0" strike="noStrike" spc="-1">
                <a:latin typeface="Nirmala UI Semilight"/>
              </a:rPr>
              <a:t>Requires multidisciplinary skill sets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Nirmala UI Semilight"/>
              </a:rPr>
              <a:t>Analyst must understand psychology, qualitative interviewing, and statistics</a:t>
            </a:r>
          </a:p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400" b="0" strike="noStrike" spc="-1">
                <a:latin typeface="Nirmala UI Semilight"/>
              </a:rPr>
              <a:t>Risk of double counting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Nirmala UI Semilight"/>
              </a:rPr>
              <a:t>Mixing multiple inputs can overweight certain variables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© 2025 Innovation In Software Corporation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10050840" cy="7286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0" strike="noStrike" cap="all" spc="-60">
                <a:solidFill>
                  <a:srgbClr val="D1282E"/>
                </a:solidFill>
                <a:latin typeface="Leelawadee UI Semilight"/>
              </a:rPr>
              <a:t>Q&amp;A and open discussion</a:t>
            </a:r>
            <a:endParaRPr lang="en-CA" sz="3600" b="0" strike="noStrike" spc="-1">
              <a:latin typeface="Arial"/>
            </a:endParaRPr>
          </a:p>
        </p:txBody>
      </p:sp>
      <p:pic>
        <p:nvPicPr>
          <p:cNvPr id="409" name="Content Placeholder 2"/>
          <p:cNvPicPr/>
          <p:nvPr/>
        </p:nvPicPr>
        <p:blipFill>
          <a:blip r:embed="rId3"/>
          <a:stretch/>
        </p:blipFill>
        <p:spPr>
          <a:xfrm>
            <a:off x="1647360" y="1073160"/>
            <a:ext cx="8083440" cy="505188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ftr" idx="9"/>
          </p:nvPr>
        </p:nvSpPr>
        <p:spPr/>
        <p:txBody>
          <a:bodyPr/>
          <a:lstStyle/>
          <a:p>
            <a:r>
              <a:t>© 2025 Innovation In Software Corporation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PlaceHolder 1"/>
          <p:cNvSpPr>
            <a:spLocks noGrp="1"/>
          </p:cNvSpPr>
          <p:nvPr>
            <p:ph type="title"/>
          </p:nvPr>
        </p:nvSpPr>
        <p:spPr>
          <a:xfrm>
            <a:off x="599760" y="-116280"/>
            <a:ext cx="10188000" cy="1247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CA" sz="3600" b="0" strike="noStrike" cap="all" spc="-1">
                <a:solidFill>
                  <a:srgbClr val="BF0041"/>
                </a:solidFill>
                <a:latin typeface="Leelawadee UI Semilight"/>
              </a:rPr>
              <a:t>Quantitative Risk Assessment (QRA)</a:t>
            </a:r>
          </a:p>
        </p:txBody>
      </p:sp>
      <p:sp>
        <p:nvSpPr>
          <p:cNvPr id="326" name="PlaceHolder 2"/>
          <p:cNvSpPr>
            <a:spLocks noGrp="1"/>
          </p:cNvSpPr>
          <p:nvPr>
            <p:ph/>
          </p:nvPr>
        </p:nvSpPr>
        <p:spPr>
          <a:xfrm>
            <a:off x="424800" y="1051200"/>
            <a:ext cx="10340640" cy="4981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400" b="0" strike="noStrike" spc="-1">
                <a:latin typeface="Nirmala UI Semilight"/>
              </a:rPr>
              <a:t>Quantitative risk analysis typically uses the formula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Nirmala UI Semilight"/>
              </a:rPr>
              <a:t>Risk = Probability × Impact</a:t>
            </a:r>
          </a:p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400" b="0" strike="noStrike" spc="-1">
                <a:latin typeface="Nirmala UI Semilight"/>
              </a:rPr>
              <a:t>Applied repeatedly over a one-year time horizon, this becomes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Nirmala UI Semilight"/>
              </a:rPr>
              <a:t>Annualized Loss Expectancy (ALE) = Single Loss Expectancy (SLE) × Annual Rate of Occurrence (ARO)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>
                <a:latin typeface="Nirmala UI Semilight"/>
              </a:rPr>
              <a:t>SLE = cost of one event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>
                <a:latin typeface="Nirmala UI Semilight"/>
              </a:rPr>
              <a:t>ARO = number of events per year (or expected frequency)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Nirmala UI Semilight"/>
              </a:rPr>
              <a:t>This is then scaled across multiple risks, scenarios, or systems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© 2025 Innovation In Software Corporation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PlaceHolder 1"/>
          <p:cNvSpPr>
            <a:spLocks noGrp="1"/>
          </p:cNvSpPr>
          <p:nvPr>
            <p:ph type="title"/>
          </p:nvPr>
        </p:nvSpPr>
        <p:spPr>
          <a:xfrm>
            <a:off x="599760" y="-116280"/>
            <a:ext cx="10188000" cy="1247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CA" sz="3600" b="0" strike="noStrike" cap="all" spc="-1">
                <a:solidFill>
                  <a:srgbClr val="BF0041"/>
                </a:solidFill>
                <a:latin typeface="Leelawadee UI Semilight"/>
              </a:rPr>
              <a:t>Quantitative Risk Assessment (QRA)</a:t>
            </a:r>
          </a:p>
        </p:txBody>
      </p:sp>
      <p:sp>
        <p:nvSpPr>
          <p:cNvPr id="328" name="PlaceHolder 2"/>
          <p:cNvSpPr>
            <a:spLocks noGrp="1"/>
          </p:cNvSpPr>
          <p:nvPr>
            <p:ph/>
          </p:nvPr>
        </p:nvSpPr>
        <p:spPr>
          <a:xfrm>
            <a:off x="424800" y="1051200"/>
            <a:ext cx="10340640" cy="4981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400" b="0" strike="noStrike" spc="-1">
                <a:latin typeface="Nirmala UI Semilight"/>
              </a:rPr>
              <a:t>Key data sources include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Nirmala UI Semilight"/>
              </a:rPr>
              <a:t>Historical incident data (internal, industry, insurance)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Nirmala UI Semilight"/>
              </a:rPr>
              <a:t>Threat intelligence (malware trends, attack frequency)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Nirmala UI Semilight"/>
              </a:rPr>
              <a:t>Actuarial data (claims, premiums, event frequency distributions)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Nirmala UI Semilight"/>
              </a:rPr>
              <a:t>Benchmark studies (e.g., Ponemon, Verizon DBIR, Gartner)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Nirmala UI Semilight"/>
              </a:rPr>
              <a:t>Operational logs (system outages, fraud cases, processing errors)</a:t>
            </a:r>
          </a:p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400" b="0" strike="noStrike" spc="-1">
                <a:latin typeface="Nirmala UI Semilight"/>
              </a:rPr>
              <a:t>Common statistical models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Nirmala UI Semilight"/>
              </a:rPr>
              <a:t>Monte Carlo simulation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Nirmala UI Semilight"/>
              </a:rPr>
              <a:t>Bayesian inference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Nirmala UI Semilight"/>
              </a:rPr>
              <a:t>Frequency-severity models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Nirmala UI Semilight"/>
              </a:rPr>
              <a:t>Regression forecasting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© 2025 Innovation In Software Corporation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PlaceHolder 1"/>
          <p:cNvSpPr>
            <a:spLocks noGrp="1"/>
          </p:cNvSpPr>
          <p:nvPr>
            <p:ph type="title"/>
          </p:nvPr>
        </p:nvSpPr>
        <p:spPr>
          <a:xfrm>
            <a:off x="599760" y="-116280"/>
            <a:ext cx="10188000" cy="1247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CA" sz="3600" b="0" strike="noStrike" cap="all" spc="-1">
                <a:solidFill>
                  <a:srgbClr val="BF0041"/>
                </a:solidFill>
                <a:latin typeface="Leelawadee UI Semilight"/>
              </a:rPr>
              <a:t>Validity</a:t>
            </a:r>
          </a:p>
        </p:txBody>
      </p:sp>
      <p:sp>
        <p:nvSpPr>
          <p:cNvPr id="330" name="PlaceHolder 2"/>
          <p:cNvSpPr>
            <a:spLocks noGrp="1"/>
          </p:cNvSpPr>
          <p:nvPr>
            <p:ph/>
          </p:nvPr>
        </p:nvSpPr>
        <p:spPr>
          <a:xfrm>
            <a:off x="424800" y="1051200"/>
            <a:ext cx="10340640" cy="4981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7000"/>
          </a:bodyPr>
          <a:lstStyle/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400" b="0" strike="noStrike" spc="-1">
                <a:latin typeface="Nirmala UI Semilight"/>
              </a:rPr>
              <a:t>Does the quantitative model measure what it claims to measure?</a:t>
            </a:r>
          </a:p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400" b="0" strike="noStrike" spc="-1">
                <a:latin typeface="Nirmala UI Semilight"/>
              </a:rPr>
              <a:t>Challenges with validity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Nirmala UI Semilight"/>
              </a:rPr>
              <a:t>Frequency data may not reflect true likelihood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>
                <a:latin typeface="Nirmala UI Semilight"/>
              </a:rPr>
              <a:t>For example: many cyber incidents go unreported or undetected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Nirmala UI Semilight"/>
              </a:rPr>
              <a:t>Loss data may be incomplete or inconsistent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>
                <a:latin typeface="Nirmala UI Semilight"/>
              </a:rPr>
              <a:t>For example: financial impact is often spread across departments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Nirmala UI Semilight"/>
              </a:rPr>
              <a:t>Benchmark data may not match the organization’s risk profile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>
                <a:latin typeface="Nirmala UI Semilight"/>
              </a:rPr>
              <a:t>For example:  using Ponemon data for a small credit union</a:t>
            </a:r>
          </a:p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400" b="0" strike="noStrike" spc="-1">
                <a:latin typeface="Nirmala UI Semilight"/>
              </a:rPr>
              <a:t>Improving validity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Nirmala UI Semilight"/>
              </a:rPr>
              <a:t>Use scenario-based modeling rather than relying solely on historical data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Nirmala UI Semilight"/>
              </a:rPr>
              <a:t>Employ expert judgment to adjust models where data is sparse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Nirmala UI Semilight"/>
              </a:rPr>
              <a:t>Validate assumptions by triangulating sources 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>
                <a:latin typeface="Nirmala UI Semilight"/>
              </a:rPr>
              <a:t>For example: insurance claims, vendors, internal logs 	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© 2025 Innovation In Software Corporation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PlaceHolder 1"/>
          <p:cNvSpPr>
            <a:spLocks noGrp="1"/>
          </p:cNvSpPr>
          <p:nvPr>
            <p:ph type="title"/>
          </p:nvPr>
        </p:nvSpPr>
        <p:spPr>
          <a:xfrm>
            <a:off x="599760" y="-116280"/>
            <a:ext cx="10188000" cy="1247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CA" sz="3600" b="0" strike="noStrike" cap="all" spc="-1">
                <a:solidFill>
                  <a:srgbClr val="BF0041"/>
                </a:solidFill>
                <a:latin typeface="Leelawadee UI Semilight"/>
              </a:rPr>
              <a:t>Reliability</a:t>
            </a:r>
          </a:p>
        </p:txBody>
      </p:sp>
      <p:sp>
        <p:nvSpPr>
          <p:cNvPr id="332" name="PlaceHolder 2"/>
          <p:cNvSpPr>
            <a:spLocks noGrp="1"/>
          </p:cNvSpPr>
          <p:nvPr>
            <p:ph/>
          </p:nvPr>
        </p:nvSpPr>
        <p:spPr>
          <a:xfrm>
            <a:off x="424800" y="1051200"/>
            <a:ext cx="10340640" cy="4981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400" b="0" strike="noStrike" spc="-1">
                <a:latin typeface="Nirmala UI Semilight"/>
              </a:rPr>
              <a:t>If we repeat the analysis, do we get the same result?</a:t>
            </a:r>
          </a:p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400" b="0" strike="noStrike" spc="-1">
                <a:latin typeface="Nirmala UI Semilight"/>
              </a:rPr>
              <a:t>Reliability issues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Nirmala UI Semilight"/>
              </a:rPr>
              <a:t>Risk frequencies typically fluctuate year to year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Nirmala UI Semilight"/>
              </a:rPr>
              <a:t>Threat landscapes evolve quickly which means that past data may not predict future events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Nirmala UI Semilight"/>
              </a:rPr>
              <a:t>SMEs give inconsistent estimates when data is sparse.</a:t>
            </a:r>
          </a:p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400" b="0" strike="noStrike" spc="-1">
                <a:latin typeface="Nirmala UI Semilight"/>
              </a:rPr>
              <a:t>Improving reliability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Nirmala UI Semilight"/>
              </a:rPr>
              <a:t>Use multi-year averages or parametric distributions instead of single values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Nirmala UI Semilight"/>
              </a:rPr>
              <a:t>Use data cleaning to remove outliers that will skew the predictions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Nirmala UI Semilight"/>
              </a:rPr>
              <a:t>Document assumptions to ensure repeatability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Nirmala UI Semilight"/>
              </a:rPr>
              <a:t>Apply automated statistical methods (e.g., Monte Carlo) to reduce human variability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© 2025 Innovation In Software Corporation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PlaceHolder 1"/>
          <p:cNvSpPr>
            <a:spLocks noGrp="1"/>
          </p:cNvSpPr>
          <p:nvPr>
            <p:ph type="title"/>
          </p:nvPr>
        </p:nvSpPr>
        <p:spPr>
          <a:xfrm>
            <a:off x="599760" y="-116280"/>
            <a:ext cx="10188000" cy="1247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CA" sz="3600" b="0" strike="noStrike" cap="all" spc="-1">
                <a:solidFill>
                  <a:srgbClr val="BF0041"/>
                </a:solidFill>
                <a:latin typeface="Leelawadee UI Semilight"/>
              </a:rPr>
              <a:t>Accuracy</a:t>
            </a:r>
          </a:p>
        </p:txBody>
      </p:sp>
      <p:sp>
        <p:nvSpPr>
          <p:cNvPr id="334" name="PlaceHolder 2"/>
          <p:cNvSpPr>
            <a:spLocks noGrp="1"/>
          </p:cNvSpPr>
          <p:nvPr>
            <p:ph/>
          </p:nvPr>
        </p:nvSpPr>
        <p:spPr>
          <a:xfrm>
            <a:off x="424800" y="1051200"/>
            <a:ext cx="10340640" cy="4981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400" b="0" strike="noStrike" spc="-1">
                <a:latin typeface="Nirmala UI Semilight"/>
              </a:rPr>
              <a:t>How close are the estimated numbers to the true values?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Nirmala UI Semilight"/>
              </a:rPr>
              <a:t>True values are often unobservable, especially for rare events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Nirmala UI Semilight"/>
              </a:rPr>
              <a:t>The goal is often reasonable approximation, not perfect precision</a:t>
            </a:r>
          </a:p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400" b="0" strike="noStrike" spc="-1">
                <a:latin typeface="Nirmala UI Semilight"/>
              </a:rPr>
              <a:t>Accuracy limitations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Nirmala UI Semilight"/>
              </a:rPr>
              <a:t>Rare or catastrophic risks (black swans) have almost no accurate data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Nirmala UI Semilight"/>
              </a:rPr>
              <a:t>Public  reports often exaggerate or under report losses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Nirmala UI Semilight"/>
              </a:rPr>
              <a:t>Human estimation is error-prone. even when expressed numerically</a:t>
            </a:r>
          </a:p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400" b="0" strike="noStrike" spc="-1">
                <a:latin typeface="Nirmala UI Semilight"/>
              </a:rPr>
              <a:t>Improving accuracy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Nirmala UI Semilight"/>
              </a:rPr>
              <a:t>Use wide ranges, not point estimates (e.g., $50k–$300k)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Nirmala UI Semilight"/>
              </a:rPr>
              <a:t>Apply repeated statistical simulations to generate a loss distribution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Nirmala UI Semilight"/>
              </a:rPr>
              <a:t>Combine internal and external data to reduce estimation variance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© 2025 Innovation In Software Corporation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169367</TotalTime>
  <Words>2745</Words>
  <Application>Microsoft Office PowerPoint</Application>
  <PresentationFormat>Widescreen</PresentationFormat>
  <Paragraphs>398</Paragraphs>
  <Slides>43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7</vt:i4>
      </vt:variant>
      <vt:variant>
        <vt:lpstr>Slide Titles</vt:lpstr>
      </vt:variant>
      <vt:variant>
        <vt:i4>43</vt:i4>
      </vt:variant>
    </vt:vector>
  </HeadingPairs>
  <TitlesOfParts>
    <vt:vector size="58" baseType="lpstr">
      <vt:lpstr>Arial</vt:lpstr>
      <vt:lpstr>Arial Black</vt:lpstr>
      <vt:lpstr>Gadugi</vt:lpstr>
      <vt:lpstr>Leelawadee UI Semilight</vt:lpstr>
      <vt:lpstr>Nirmala UI Semilight</vt:lpstr>
      <vt:lpstr>Symbol</vt:lpstr>
      <vt:lpstr>Times New Roman</vt:lpstr>
      <vt:lpstr>Wingdings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PowerPoint Presentation</vt:lpstr>
      <vt:lpstr>PowerPoint Presentation</vt:lpstr>
      <vt:lpstr>Quantitative risk ASSESSMENT</vt:lpstr>
      <vt:lpstr>Quantitative Risk Assessment (QRA)</vt:lpstr>
      <vt:lpstr>Quantitative Risk Assessment (QRA)</vt:lpstr>
      <vt:lpstr>Quantitative Risk Assessment (QRA)</vt:lpstr>
      <vt:lpstr>Validity</vt:lpstr>
      <vt:lpstr>Reliability</vt:lpstr>
      <vt:lpstr>Accuracy</vt:lpstr>
      <vt:lpstr>Strengths of QRA</vt:lpstr>
      <vt:lpstr>Strengths of QRA</vt:lpstr>
      <vt:lpstr>Weaknesses of QRA</vt:lpstr>
      <vt:lpstr>Weaknesses of QRA</vt:lpstr>
      <vt:lpstr>Weaknesses of QRA</vt:lpstr>
      <vt:lpstr>Monte Carlo Simulation</vt:lpstr>
      <vt:lpstr>bayesian Simulation</vt:lpstr>
      <vt:lpstr>bayesian Simulation</vt:lpstr>
      <vt:lpstr>Regression and Time-Series</vt:lpstr>
      <vt:lpstr>FAIR Model</vt:lpstr>
      <vt:lpstr>When QRA Works Best</vt:lpstr>
      <vt:lpstr>Integration</vt:lpstr>
      <vt:lpstr>Standard Quantitative Risk Metrics</vt:lpstr>
      <vt:lpstr>Standard Quantitative Risk Metrics</vt:lpstr>
      <vt:lpstr>Standard Quantitative Risk Metrics</vt:lpstr>
      <vt:lpstr>Qualitative vs. Quantitative</vt:lpstr>
      <vt:lpstr>Qualitative Risk Assessment</vt:lpstr>
      <vt:lpstr>Qualitative Risk Assessment</vt:lpstr>
      <vt:lpstr>Qualitative Risk Assessment</vt:lpstr>
      <vt:lpstr>Qualitative Risk Assessment</vt:lpstr>
      <vt:lpstr>Quantitative Risk Assessment</vt:lpstr>
      <vt:lpstr>Quantitative Risk Assessment</vt:lpstr>
      <vt:lpstr>Quantitative Risk Assessment</vt:lpstr>
      <vt:lpstr>Quantitative Risk Assessment</vt:lpstr>
      <vt:lpstr>comparison</vt:lpstr>
      <vt:lpstr>Hybrid Risk Assessment</vt:lpstr>
      <vt:lpstr>Types of Hybrid Approaches</vt:lpstr>
      <vt:lpstr>Types of Hybrid Approaches</vt:lpstr>
      <vt:lpstr>Types of Hybrid Approaches</vt:lpstr>
      <vt:lpstr>Types of Hybrid Approaches</vt:lpstr>
      <vt:lpstr>Types of Hybrid Approaches</vt:lpstr>
      <vt:lpstr>Strengths of Hybrid Approaches</vt:lpstr>
      <vt:lpstr>Weaknesses of Hybrid Approaches</vt:lpstr>
      <vt:lpstr>Q&amp;A and open discussion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1. Qualitative Assessment</dc:title>
  <dc:subject>Risk Bootcamp</dc:subject>
  <dc:creator>Donis Marshall</dc:creator>
  <dc:description/>
  <cp:lastModifiedBy>Rod Davison</cp:lastModifiedBy>
  <cp:revision>9164</cp:revision>
  <cp:lastPrinted>2025-11-09T09:59:05Z</cp:lastPrinted>
  <dcterms:created xsi:type="dcterms:W3CDTF">2016-09-10T10:34:19Z</dcterms:created>
  <dcterms:modified xsi:type="dcterms:W3CDTF">2025-12-18T18:37:58Z</dcterms:modified>
  <dc:language>en-CA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r8>52</vt:r8>
  </property>
  <property fmtid="{D5CDD505-2E9C-101B-9397-08002B2CF9AE}" pid="3" name="PresentationFormat">
    <vt:lpwstr>Widescreen</vt:lpwstr>
  </property>
  <property fmtid="{D5CDD505-2E9C-101B-9397-08002B2CF9AE}" pid="4" name="Slides">
    <vt:r8>52</vt:r8>
  </property>
</Properties>
</file>